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 id="2147483655" r:id="rId2"/>
    <p:sldMasterId id="2147483656" r:id="rId3"/>
  </p:sldMasterIdLst>
  <p:notesMasterIdLst>
    <p:notesMasterId r:id="rId6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Lst>
  <p:sldSz cx="9144000" cy="6858000" type="screen4x3"/>
  <p:notesSz cx="6858000" cy="9144000"/>
  <p:embeddedFontLst>
    <p:embeddedFont>
      <p:font typeface="Verdana" panose="020B0604030504040204" pitchFamily="34" charset="0"/>
      <p:regular r:id="rId66"/>
      <p:bold r:id="rId67"/>
      <p:italic r:id="rId68"/>
      <p:boldItalic r:id="rId69"/>
    </p:embeddedFont>
    <p:embeddedFont>
      <p:font typeface="Rambla" panose="020B0604020202020204" charset="0"/>
      <p:regular r:id="rId70"/>
      <p:bold r:id="rId71"/>
      <p:italic r:id="rId72"/>
      <p:boldItalic r:id="rId73"/>
    </p:embeddedFont>
    <p:embeddedFont>
      <p:font typeface="Libre Baskerville" panose="020B0604020202020204" charset="0"/>
      <p:regular r:id="rId74"/>
      <p:bold r:id="rId75"/>
      <p: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font" Target="fonts/font3.fntdata"/><Relationship Id="rId76" Type="http://schemas.openxmlformats.org/officeDocument/2006/relationships/font" Target="fonts/font11.fntdata"/><Relationship Id="rId7" Type="http://schemas.openxmlformats.org/officeDocument/2006/relationships/slide" Target="slides/slide4.xml"/><Relationship Id="rId71"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font" Target="fonts/font4.fntdata"/><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7.fntdata"/><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2.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501623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6" name="Shape 3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 name="Shape 3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5" name="Shape 4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2" name="Shape 4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1" name="Shape 4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7" name="Shape 4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9" name="Shape 4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5" name="Shape 4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1" name="Shape 4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7" name="Shape 4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3" name="Shape 4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0" name="Shape 4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7" name="Shape 4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1752601"/>
            <a:ext cx="7772400" cy="1829761"/>
          </a:xfrm>
          <a:prstGeom prst="rect">
            <a:avLst/>
          </a:prstGeom>
          <a:noFill/>
          <a:ln>
            <a:noFill/>
          </a:ln>
        </p:spPr>
        <p:txBody>
          <a:bodyPr spcFirstLastPara="1" wrap="square" lIns="91425" tIns="91425" rIns="91425" bIns="91425" anchor="b" anchorCtr="0"/>
          <a:lstStyle>
            <a:lvl1pPr marR="0" lvl="0" algn="r" rtl="0">
              <a:spcBef>
                <a:spcPts val="0"/>
              </a:spcBef>
              <a:spcAft>
                <a:spcPts val="0"/>
              </a:spcAft>
              <a:buSzPts val="1400"/>
              <a:buNone/>
              <a:defRPr sz="4800" b="1" i="0" u="none" strike="noStrike" cap="none">
                <a:solidFill>
                  <a:schemeClr val="dk2"/>
                </a:solidFill>
                <a:latin typeface="Rambla"/>
                <a:ea typeface="Rambla"/>
                <a:cs typeface="Rambla"/>
                <a:sym typeface="Rambla"/>
              </a:defRPr>
            </a:lvl1pPr>
            <a:lvl2pPr marR="0" lvl="1" algn="l" rtl="0">
              <a:spcBef>
                <a:spcPts val="0"/>
              </a:spcBef>
              <a:spcAft>
                <a:spcPts val="0"/>
              </a:spcAft>
              <a:buSzPts val="1400"/>
              <a:buNone/>
              <a:defRPr sz="4100" b="1" i="0" u="none" strike="noStrike" cap="none">
                <a:solidFill>
                  <a:schemeClr val="dk2"/>
                </a:solidFill>
                <a:latin typeface="Rambla"/>
                <a:ea typeface="Rambla"/>
                <a:cs typeface="Rambla"/>
                <a:sym typeface="Rambla"/>
              </a:defRPr>
            </a:lvl2pPr>
            <a:lvl3pPr marR="0" lvl="2" algn="l" rtl="0">
              <a:spcBef>
                <a:spcPts val="0"/>
              </a:spcBef>
              <a:spcAft>
                <a:spcPts val="0"/>
              </a:spcAft>
              <a:buSzPts val="1400"/>
              <a:buNone/>
              <a:defRPr sz="4100" b="1" i="0" u="none" strike="noStrike" cap="none">
                <a:solidFill>
                  <a:schemeClr val="dk2"/>
                </a:solidFill>
                <a:latin typeface="Rambla"/>
                <a:ea typeface="Rambla"/>
                <a:cs typeface="Rambla"/>
                <a:sym typeface="Rambla"/>
              </a:defRPr>
            </a:lvl3pPr>
            <a:lvl4pPr marR="0" lvl="3" algn="l" rtl="0">
              <a:spcBef>
                <a:spcPts val="0"/>
              </a:spcBef>
              <a:spcAft>
                <a:spcPts val="0"/>
              </a:spcAft>
              <a:buSzPts val="1400"/>
              <a:buNone/>
              <a:defRPr sz="4100" b="1" i="0" u="none" strike="noStrike" cap="none">
                <a:solidFill>
                  <a:schemeClr val="dk2"/>
                </a:solidFill>
                <a:latin typeface="Rambla"/>
                <a:ea typeface="Rambla"/>
                <a:cs typeface="Rambla"/>
                <a:sym typeface="Rambla"/>
              </a:defRPr>
            </a:lvl4pPr>
            <a:lvl5pPr marR="0" lvl="4" algn="l" rtl="0">
              <a:spcBef>
                <a:spcPts val="0"/>
              </a:spcBef>
              <a:spcAft>
                <a:spcPts val="0"/>
              </a:spcAft>
              <a:buSzPts val="1400"/>
              <a:buNone/>
              <a:defRPr sz="4100" b="1" i="0" u="none" strike="noStrike" cap="none">
                <a:solidFill>
                  <a:schemeClr val="dk2"/>
                </a:solidFill>
                <a:latin typeface="Rambla"/>
                <a:ea typeface="Rambla"/>
                <a:cs typeface="Rambla"/>
                <a:sym typeface="Rambla"/>
              </a:defRPr>
            </a:lvl5pPr>
            <a:lvl6pPr marR="0" lvl="5" algn="l" rtl="0">
              <a:spcBef>
                <a:spcPts val="0"/>
              </a:spcBef>
              <a:spcAft>
                <a:spcPts val="0"/>
              </a:spcAft>
              <a:buSzPts val="1400"/>
              <a:buNone/>
              <a:defRPr sz="4100" b="1" i="0" u="none" strike="noStrike" cap="none">
                <a:solidFill>
                  <a:schemeClr val="dk2"/>
                </a:solidFill>
                <a:latin typeface="Rambla"/>
                <a:ea typeface="Rambla"/>
                <a:cs typeface="Rambla"/>
                <a:sym typeface="Rambla"/>
              </a:defRPr>
            </a:lvl6pPr>
            <a:lvl7pPr marR="0" lvl="6" algn="l" rtl="0">
              <a:spcBef>
                <a:spcPts val="0"/>
              </a:spcBef>
              <a:spcAft>
                <a:spcPts val="0"/>
              </a:spcAft>
              <a:buSzPts val="1400"/>
              <a:buNone/>
              <a:defRPr sz="4100" b="1" i="0" u="none" strike="noStrike" cap="none">
                <a:solidFill>
                  <a:schemeClr val="dk2"/>
                </a:solidFill>
                <a:latin typeface="Rambla"/>
                <a:ea typeface="Rambla"/>
                <a:cs typeface="Rambla"/>
                <a:sym typeface="Rambla"/>
              </a:defRPr>
            </a:lvl7pPr>
            <a:lvl8pPr marR="0" lvl="7" algn="l" rtl="0">
              <a:spcBef>
                <a:spcPts val="0"/>
              </a:spcBef>
              <a:spcAft>
                <a:spcPts val="0"/>
              </a:spcAft>
              <a:buSzPts val="1400"/>
              <a:buNone/>
              <a:defRPr sz="4100" b="1" i="0" u="none" strike="noStrike" cap="none">
                <a:solidFill>
                  <a:schemeClr val="dk2"/>
                </a:solidFill>
                <a:latin typeface="Rambla"/>
                <a:ea typeface="Rambla"/>
                <a:cs typeface="Rambla"/>
                <a:sym typeface="Rambla"/>
              </a:defRPr>
            </a:lvl8pPr>
            <a:lvl9pPr marR="0" lvl="8" algn="l" rtl="0">
              <a:spcBef>
                <a:spcPts val="0"/>
              </a:spcBef>
              <a:spcAft>
                <a:spcPts val="0"/>
              </a:spcAft>
              <a:buSzPts val="1400"/>
              <a:buNone/>
              <a:defRPr sz="4100" b="1" i="0" u="none" strike="noStrike" cap="none">
                <a:solidFill>
                  <a:schemeClr val="dk2"/>
                </a:solidFill>
                <a:latin typeface="Rambla"/>
                <a:ea typeface="Rambla"/>
                <a:cs typeface="Rambla"/>
                <a:sym typeface="Rambla"/>
              </a:defRPr>
            </a:lvl9pPr>
          </a:lstStyle>
          <a:p>
            <a:endParaRPr/>
          </a:p>
        </p:txBody>
      </p:sp>
      <p:sp>
        <p:nvSpPr>
          <p:cNvPr id="21" name="Shape 21"/>
          <p:cNvSpPr txBox="1">
            <a:spLocks noGrp="1"/>
          </p:cNvSpPr>
          <p:nvPr>
            <p:ph type="subTitle" idx="1"/>
          </p:nvPr>
        </p:nvSpPr>
        <p:spPr>
          <a:xfrm>
            <a:off x="685800" y="3611607"/>
            <a:ext cx="7772400" cy="1199704"/>
          </a:xfrm>
          <a:prstGeom prst="rect">
            <a:avLst/>
          </a:prstGeom>
          <a:noFill/>
          <a:ln>
            <a:noFill/>
          </a:ln>
        </p:spPr>
        <p:txBody>
          <a:bodyPr spcFirstLastPara="1" wrap="square" lIns="91425" tIns="91425" rIns="91425" bIns="91425" anchor="t" anchorCtr="0"/>
          <a:lstStyle>
            <a:lvl1pPr marR="64008" lvl="0" algn="r" rtl="0">
              <a:spcBef>
                <a:spcPts val="400"/>
              </a:spcBef>
              <a:spcAft>
                <a:spcPts val="0"/>
              </a:spcAft>
              <a:buClr>
                <a:schemeClr val="accent1"/>
              </a:buClr>
              <a:buSzPts val="1836"/>
              <a:buFont typeface="Noto Sans Symbols"/>
              <a:buNone/>
              <a:defRPr sz="2700" b="0" i="0" u="none" strike="noStrike" cap="none">
                <a:solidFill>
                  <a:schemeClr val="dk2"/>
                </a:solidFill>
                <a:latin typeface="Rambla"/>
                <a:ea typeface="Rambla"/>
                <a:cs typeface="Rambla"/>
                <a:sym typeface="Rambla"/>
              </a:defRPr>
            </a:lvl1pPr>
            <a:lvl2pPr marR="0" lvl="1" algn="ctr" rtl="0">
              <a:spcBef>
                <a:spcPts val="325"/>
              </a:spcBef>
              <a:spcAft>
                <a:spcPts val="0"/>
              </a:spcAft>
              <a:buClr>
                <a:schemeClr val="accent1"/>
              </a:buClr>
              <a:buSzPts val="2300"/>
              <a:buFont typeface="Verdana"/>
              <a:buNone/>
              <a:defRPr sz="2300" b="0" i="0" u="none" strike="noStrike" cap="none">
                <a:solidFill>
                  <a:schemeClr val="dk1"/>
                </a:solidFill>
                <a:latin typeface="Rambla"/>
                <a:ea typeface="Rambla"/>
                <a:cs typeface="Rambla"/>
                <a:sym typeface="Rambla"/>
              </a:defRPr>
            </a:lvl2pPr>
            <a:lvl3pPr marR="0" lvl="2" algn="ctr" rtl="0">
              <a:spcBef>
                <a:spcPts val="350"/>
              </a:spcBef>
              <a:spcAft>
                <a:spcPts val="0"/>
              </a:spcAft>
              <a:buClr>
                <a:schemeClr val="accent2"/>
              </a:buClr>
              <a:buSzPts val="2100"/>
              <a:buFont typeface="Noto Sans Symbols"/>
              <a:buNone/>
              <a:defRPr sz="2100" b="0" i="0" u="none" strike="noStrike" cap="none">
                <a:solidFill>
                  <a:schemeClr val="dk1"/>
                </a:solidFill>
                <a:latin typeface="Rambla"/>
                <a:ea typeface="Rambla"/>
                <a:cs typeface="Rambla"/>
                <a:sym typeface="Rambla"/>
              </a:defRPr>
            </a:lvl3pPr>
            <a:lvl4pPr marR="0" lvl="3" algn="ctr" rtl="0">
              <a:spcBef>
                <a:spcPts val="350"/>
              </a:spcBef>
              <a:spcAft>
                <a:spcPts val="0"/>
              </a:spcAft>
              <a:buClr>
                <a:schemeClr val="accent2"/>
              </a:buClr>
              <a:buSzPts val="1900"/>
              <a:buFont typeface="Noto Sans Symbols"/>
              <a:buNone/>
              <a:defRPr sz="1900" b="0" i="0" u="none" strike="noStrike" cap="none">
                <a:solidFill>
                  <a:schemeClr val="dk1"/>
                </a:solidFill>
                <a:latin typeface="Rambla"/>
                <a:ea typeface="Rambla"/>
                <a:cs typeface="Rambla"/>
                <a:sym typeface="Rambla"/>
              </a:defRPr>
            </a:lvl4pPr>
            <a:lvl5pPr marR="0" lvl="4" algn="ctr" rtl="0">
              <a:spcBef>
                <a:spcPts val="350"/>
              </a:spcBef>
              <a:spcAft>
                <a:spcPts val="0"/>
              </a:spcAft>
              <a:buClr>
                <a:schemeClr val="accent2"/>
              </a:buClr>
              <a:buSzPts val="1800"/>
              <a:buFont typeface="Noto Sans Symbols"/>
              <a:buNone/>
              <a:defRPr sz="1800" b="0" i="0" u="none" strike="noStrike" cap="none">
                <a:solidFill>
                  <a:schemeClr val="dk1"/>
                </a:solidFill>
                <a:latin typeface="Rambla"/>
                <a:ea typeface="Rambla"/>
                <a:cs typeface="Rambla"/>
                <a:sym typeface="Rambla"/>
              </a:defRPr>
            </a:lvl5pPr>
            <a:lvl6pPr marR="0" lvl="5" algn="ctr" rtl="0">
              <a:spcBef>
                <a:spcPts val="350"/>
              </a:spcBef>
              <a:spcAft>
                <a:spcPts val="0"/>
              </a:spcAft>
              <a:buClr>
                <a:schemeClr val="accent3"/>
              </a:buClr>
              <a:buSzPts val="1800"/>
              <a:buFont typeface="Noto Sans Symbols"/>
              <a:buNone/>
              <a:defRPr sz="1800" b="0" i="0" u="none" strike="noStrike" cap="none">
                <a:solidFill>
                  <a:schemeClr val="dk1"/>
                </a:solidFill>
                <a:latin typeface="Rambla"/>
                <a:ea typeface="Rambla"/>
                <a:cs typeface="Rambla"/>
                <a:sym typeface="Rambla"/>
              </a:defRPr>
            </a:lvl6pPr>
            <a:lvl7pPr marR="0" lvl="6" algn="ctr" rtl="0">
              <a:spcBef>
                <a:spcPts val="350"/>
              </a:spcBef>
              <a:spcAft>
                <a:spcPts val="0"/>
              </a:spcAft>
              <a:buClr>
                <a:schemeClr val="accent3"/>
              </a:buClr>
              <a:buSzPts val="1600"/>
              <a:buFont typeface="Noto Sans Symbols"/>
              <a:buNone/>
              <a:defRPr sz="1600" b="0" i="0" u="none" strike="noStrike" cap="none">
                <a:solidFill>
                  <a:schemeClr val="dk1"/>
                </a:solidFill>
                <a:latin typeface="Rambla"/>
                <a:ea typeface="Rambla"/>
                <a:cs typeface="Rambla"/>
                <a:sym typeface="Rambla"/>
              </a:defRPr>
            </a:lvl7pPr>
            <a:lvl8pPr marR="0" lvl="7" algn="ctr" rtl="0">
              <a:spcBef>
                <a:spcPts val="350"/>
              </a:spcBef>
              <a:spcAft>
                <a:spcPts val="0"/>
              </a:spcAft>
              <a:buClr>
                <a:schemeClr val="accent3"/>
              </a:buClr>
              <a:buSzPts val="1600"/>
              <a:buFont typeface="Noto Sans Symbols"/>
              <a:buNone/>
              <a:defRPr sz="1600" b="0" i="0" u="none" strike="noStrike" cap="none">
                <a:solidFill>
                  <a:schemeClr val="dk1"/>
                </a:solidFill>
                <a:latin typeface="Rambla"/>
                <a:ea typeface="Rambla"/>
                <a:cs typeface="Rambla"/>
                <a:sym typeface="Rambla"/>
              </a:defRPr>
            </a:lvl8pPr>
            <a:lvl9pPr marR="0" lvl="8" algn="ctr" rtl="0">
              <a:spcBef>
                <a:spcPts val="350"/>
              </a:spcBef>
              <a:spcAft>
                <a:spcPts val="0"/>
              </a:spcAft>
              <a:buClr>
                <a:schemeClr val="accent3"/>
              </a:buClr>
              <a:buSzPts val="1600"/>
              <a:buFont typeface="Noto Sans Symbols"/>
              <a:buNone/>
              <a:defRPr sz="1600" b="0" i="0" u="none" strike="noStrike" cap="none">
                <a:solidFill>
                  <a:schemeClr val="dk1"/>
                </a:solidFill>
                <a:latin typeface="Rambla"/>
                <a:ea typeface="Rambla"/>
                <a:cs typeface="Rambla"/>
                <a:sym typeface="Rambla"/>
              </a:defRPr>
            </a:lvl9pPr>
          </a:lstStyle>
          <a:p>
            <a:endParaRPr/>
          </a:p>
        </p:txBody>
      </p:sp>
      <p:sp>
        <p:nvSpPr>
          <p:cNvPr id="22" name="Shape 22"/>
          <p:cNvSpPr txBox="1">
            <a:spLocks noGrp="1"/>
          </p:cNvSpPr>
          <p:nvPr>
            <p:ph type="dt" idx="10"/>
          </p:nvPr>
        </p:nvSpPr>
        <p:spPr>
          <a:xfrm>
            <a:off x="6727825" y="6408737"/>
            <a:ext cx="1919287"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000" b="0" i="0" u="none">
                <a:solidFill>
                  <a:srgbClr val="FFFFFF"/>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23" name="Shape 23"/>
          <p:cNvSpPr txBox="1">
            <a:spLocks noGrp="1"/>
          </p:cNvSpPr>
          <p:nvPr>
            <p:ph type="ftr" idx="11"/>
          </p:nvPr>
        </p:nvSpPr>
        <p:spPr>
          <a:xfrm>
            <a:off x="4379912" y="6408737"/>
            <a:ext cx="2351087"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dk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24" name="Shape 24"/>
          <p:cNvSpPr txBox="1">
            <a:spLocks noGrp="1"/>
          </p:cNvSpPr>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000"/>
              <a:buFont typeface="Rambla"/>
              <a:buNone/>
              <a:defRPr sz="1000" b="0" i="0" u="none">
                <a:solidFill>
                  <a:srgbClr val="FFFFFF"/>
                </a:solidFill>
                <a:latin typeface="Rambla"/>
                <a:ea typeface="Rambla"/>
                <a:cs typeface="Rambla"/>
                <a:sym typeface="Rambla"/>
              </a:defRPr>
            </a:lvl1pPr>
            <a:lvl2pPr marL="0" marR="0" lvl="1" indent="0" algn="r" rtl="0">
              <a:lnSpc>
                <a:spcPct val="100000"/>
              </a:lnSpc>
              <a:spcBef>
                <a:spcPts val="0"/>
              </a:spcBef>
              <a:spcAft>
                <a:spcPts val="0"/>
              </a:spcAft>
              <a:buClr>
                <a:srgbClr val="FFFFFF"/>
              </a:buClr>
              <a:buSzPts val="1000"/>
              <a:buFont typeface="Rambla"/>
              <a:buNone/>
              <a:defRPr sz="1000" b="0" i="0" u="none">
                <a:solidFill>
                  <a:srgbClr val="FFFFFF"/>
                </a:solidFill>
                <a:latin typeface="Rambla"/>
                <a:ea typeface="Rambla"/>
                <a:cs typeface="Rambla"/>
                <a:sym typeface="Rambla"/>
              </a:defRPr>
            </a:lvl2pPr>
            <a:lvl3pPr marL="0" marR="0" lvl="2" indent="0" algn="r" rtl="0">
              <a:lnSpc>
                <a:spcPct val="100000"/>
              </a:lnSpc>
              <a:spcBef>
                <a:spcPts val="0"/>
              </a:spcBef>
              <a:spcAft>
                <a:spcPts val="0"/>
              </a:spcAft>
              <a:buClr>
                <a:srgbClr val="FFFFFF"/>
              </a:buClr>
              <a:buSzPts val="1000"/>
              <a:buFont typeface="Rambla"/>
              <a:buNone/>
              <a:defRPr sz="1000" b="0" i="0" u="none">
                <a:solidFill>
                  <a:srgbClr val="FFFFFF"/>
                </a:solidFill>
                <a:latin typeface="Rambla"/>
                <a:ea typeface="Rambla"/>
                <a:cs typeface="Rambla"/>
                <a:sym typeface="Rambla"/>
              </a:defRPr>
            </a:lvl3pPr>
            <a:lvl4pPr marL="0" marR="0" lvl="3" indent="0" algn="r" rtl="0">
              <a:lnSpc>
                <a:spcPct val="100000"/>
              </a:lnSpc>
              <a:spcBef>
                <a:spcPts val="0"/>
              </a:spcBef>
              <a:spcAft>
                <a:spcPts val="0"/>
              </a:spcAft>
              <a:buClr>
                <a:srgbClr val="FFFFFF"/>
              </a:buClr>
              <a:buSzPts val="1000"/>
              <a:buFont typeface="Rambla"/>
              <a:buNone/>
              <a:defRPr sz="1000" b="0" i="0" u="none">
                <a:solidFill>
                  <a:srgbClr val="FFFFFF"/>
                </a:solidFill>
                <a:latin typeface="Rambla"/>
                <a:ea typeface="Rambla"/>
                <a:cs typeface="Rambla"/>
                <a:sym typeface="Rambla"/>
              </a:defRPr>
            </a:lvl4pPr>
            <a:lvl5pPr marL="0" marR="0" lvl="4" indent="0" algn="r" rtl="0">
              <a:lnSpc>
                <a:spcPct val="100000"/>
              </a:lnSpc>
              <a:spcBef>
                <a:spcPts val="0"/>
              </a:spcBef>
              <a:spcAft>
                <a:spcPts val="0"/>
              </a:spcAft>
              <a:buClr>
                <a:srgbClr val="FFFFFF"/>
              </a:buClr>
              <a:buSzPts val="1000"/>
              <a:buFont typeface="Rambla"/>
              <a:buNone/>
              <a:defRPr sz="1000" b="0" i="0" u="none">
                <a:solidFill>
                  <a:srgbClr val="FFFFFF"/>
                </a:solidFill>
                <a:latin typeface="Rambla"/>
                <a:ea typeface="Rambla"/>
                <a:cs typeface="Rambla"/>
                <a:sym typeface="Rambla"/>
              </a:defRPr>
            </a:lvl5pPr>
            <a:lvl6pPr marL="0" marR="0" lvl="5" indent="0" algn="r" rtl="0">
              <a:lnSpc>
                <a:spcPct val="100000"/>
              </a:lnSpc>
              <a:spcBef>
                <a:spcPts val="0"/>
              </a:spcBef>
              <a:spcAft>
                <a:spcPts val="0"/>
              </a:spcAft>
              <a:buClr>
                <a:srgbClr val="FFFFFF"/>
              </a:buClr>
              <a:buSzPts val="1000"/>
              <a:buFont typeface="Rambla"/>
              <a:buNone/>
              <a:defRPr sz="1000" b="0" i="0" u="none">
                <a:solidFill>
                  <a:srgbClr val="FFFFFF"/>
                </a:solidFill>
                <a:latin typeface="Rambla"/>
                <a:ea typeface="Rambla"/>
                <a:cs typeface="Rambla"/>
                <a:sym typeface="Rambla"/>
              </a:defRPr>
            </a:lvl6pPr>
            <a:lvl7pPr marL="0" marR="0" lvl="6" indent="0" algn="r" rtl="0">
              <a:lnSpc>
                <a:spcPct val="100000"/>
              </a:lnSpc>
              <a:spcBef>
                <a:spcPts val="0"/>
              </a:spcBef>
              <a:spcAft>
                <a:spcPts val="0"/>
              </a:spcAft>
              <a:buClr>
                <a:srgbClr val="FFFFFF"/>
              </a:buClr>
              <a:buSzPts val="1000"/>
              <a:buFont typeface="Rambla"/>
              <a:buNone/>
              <a:defRPr sz="1000" b="0" i="0" u="none">
                <a:solidFill>
                  <a:srgbClr val="FFFFFF"/>
                </a:solidFill>
                <a:latin typeface="Rambla"/>
                <a:ea typeface="Rambla"/>
                <a:cs typeface="Rambla"/>
                <a:sym typeface="Rambla"/>
              </a:defRPr>
            </a:lvl7pPr>
            <a:lvl8pPr marL="0" marR="0" lvl="7" indent="0" algn="r" rtl="0">
              <a:lnSpc>
                <a:spcPct val="100000"/>
              </a:lnSpc>
              <a:spcBef>
                <a:spcPts val="0"/>
              </a:spcBef>
              <a:spcAft>
                <a:spcPts val="0"/>
              </a:spcAft>
              <a:buClr>
                <a:srgbClr val="FFFFFF"/>
              </a:buClr>
              <a:buSzPts val="1000"/>
              <a:buFont typeface="Rambla"/>
              <a:buNone/>
              <a:defRPr sz="1000" b="0" i="0" u="none">
                <a:solidFill>
                  <a:srgbClr val="FFFFFF"/>
                </a:solidFill>
                <a:latin typeface="Rambla"/>
                <a:ea typeface="Rambla"/>
                <a:cs typeface="Rambla"/>
                <a:sym typeface="Rambla"/>
              </a:defRPr>
            </a:lvl8pPr>
            <a:lvl9pPr marL="0" marR="0" lvl="8" indent="0" algn="r" rtl="0">
              <a:lnSpc>
                <a:spcPct val="100000"/>
              </a:lnSpc>
              <a:spcBef>
                <a:spcPts val="0"/>
              </a:spcBef>
              <a:spcAft>
                <a:spcPts val="0"/>
              </a:spcAft>
              <a:buClr>
                <a:srgbClr val="FFFFFF"/>
              </a:buClr>
              <a:buSzPts val="1000"/>
              <a:buFont typeface="Rambla"/>
              <a:buNone/>
              <a:defRPr sz="1000" b="0" i="0" u="none">
                <a:solidFill>
                  <a:srgbClr val="FFFFFF"/>
                </a:solidFill>
                <a:latin typeface="Rambla"/>
                <a:ea typeface="Rambla"/>
                <a:cs typeface="Rambla"/>
                <a:sym typeface="Rambl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457200" y="1481137"/>
            <a:ext cx="8229600" cy="4525962"/>
          </a:xfrm>
          <a:prstGeom prst="rect">
            <a:avLst/>
          </a:prstGeom>
          <a:noFill/>
          <a:ln>
            <a:noFill/>
          </a:ln>
        </p:spPr>
        <p:txBody>
          <a:bodyPr spcFirstLastPara="1" wrap="square" lIns="91425" tIns="91425" rIns="91425" bIns="91425" anchor="t" anchorCtr="0"/>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spcBef>
                <a:spcPts val="325"/>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39" name="Shape 3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100" b="1" i="0" u="none" strike="noStrike" cap="none">
                <a:solidFill>
                  <a:schemeClr val="dk2"/>
                </a:solidFill>
                <a:latin typeface="Rambla"/>
                <a:ea typeface="Rambla"/>
                <a:cs typeface="Rambla"/>
                <a:sym typeface="Rambla"/>
              </a:defRPr>
            </a:lvl1pPr>
            <a:lvl2pPr marR="0" lvl="1" algn="l" rtl="0">
              <a:spcBef>
                <a:spcPts val="0"/>
              </a:spcBef>
              <a:spcAft>
                <a:spcPts val="0"/>
              </a:spcAft>
              <a:buSzPts val="1400"/>
              <a:buNone/>
              <a:defRPr sz="4100" b="1" i="0" u="none" strike="noStrike" cap="none">
                <a:solidFill>
                  <a:schemeClr val="dk2"/>
                </a:solidFill>
                <a:latin typeface="Rambla"/>
                <a:ea typeface="Rambla"/>
                <a:cs typeface="Rambla"/>
                <a:sym typeface="Rambla"/>
              </a:defRPr>
            </a:lvl2pPr>
            <a:lvl3pPr marR="0" lvl="2" algn="l" rtl="0">
              <a:spcBef>
                <a:spcPts val="0"/>
              </a:spcBef>
              <a:spcAft>
                <a:spcPts val="0"/>
              </a:spcAft>
              <a:buSzPts val="1400"/>
              <a:buNone/>
              <a:defRPr sz="4100" b="1" i="0" u="none" strike="noStrike" cap="none">
                <a:solidFill>
                  <a:schemeClr val="dk2"/>
                </a:solidFill>
                <a:latin typeface="Rambla"/>
                <a:ea typeface="Rambla"/>
                <a:cs typeface="Rambla"/>
                <a:sym typeface="Rambla"/>
              </a:defRPr>
            </a:lvl3pPr>
            <a:lvl4pPr marR="0" lvl="3" algn="l" rtl="0">
              <a:spcBef>
                <a:spcPts val="0"/>
              </a:spcBef>
              <a:spcAft>
                <a:spcPts val="0"/>
              </a:spcAft>
              <a:buSzPts val="1400"/>
              <a:buNone/>
              <a:defRPr sz="4100" b="1" i="0" u="none" strike="noStrike" cap="none">
                <a:solidFill>
                  <a:schemeClr val="dk2"/>
                </a:solidFill>
                <a:latin typeface="Rambla"/>
                <a:ea typeface="Rambla"/>
                <a:cs typeface="Rambla"/>
                <a:sym typeface="Rambla"/>
              </a:defRPr>
            </a:lvl4pPr>
            <a:lvl5pPr marR="0" lvl="4" algn="l" rtl="0">
              <a:spcBef>
                <a:spcPts val="0"/>
              </a:spcBef>
              <a:spcAft>
                <a:spcPts val="0"/>
              </a:spcAft>
              <a:buSzPts val="1400"/>
              <a:buNone/>
              <a:defRPr sz="4100" b="1" i="0" u="none" strike="noStrike" cap="none">
                <a:solidFill>
                  <a:schemeClr val="dk2"/>
                </a:solidFill>
                <a:latin typeface="Rambla"/>
                <a:ea typeface="Rambla"/>
                <a:cs typeface="Rambla"/>
                <a:sym typeface="Rambla"/>
              </a:defRPr>
            </a:lvl5pPr>
            <a:lvl6pPr marR="0" lvl="5" algn="l" rtl="0">
              <a:spcBef>
                <a:spcPts val="0"/>
              </a:spcBef>
              <a:spcAft>
                <a:spcPts val="0"/>
              </a:spcAft>
              <a:buSzPts val="1400"/>
              <a:buNone/>
              <a:defRPr sz="4100" b="1" i="0" u="none" strike="noStrike" cap="none">
                <a:solidFill>
                  <a:schemeClr val="dk2"/>
                </a:solidFill>
                <a:latin typeface="Rambla"/>
                <a:ea typeface="Rambla"/>
                <a:cs typeface="Rambla"/>
                <a:sym typeface="Rambla"/>
              </a:defRPr>
            </a:lvl6pPr>
            <a:lvl7pPr marR="0" lvl="6" algn="l" rtl="0">
              <a:spcBef>
                <a:spcPts val="0"/>
              </a:spcBef>
              <a:spcAft>
                <a:spcPts val="0"/>
              </a:spcAft>
              <a:buSzPts val="1400"/>
              <a:buNone/>
              <a:defRPr sz="4100" b="1" i="0" u="none" strike="noStrike" cap="none">
                <a:solidFill>
                  <a:schemeClr val="dk2"/>
                </a:solidFill>
                <a:latin typeface="Rambla"/>
                <a:ea typeface="Rambla"/>
                <a:cs typeface="Rambla"/>
                <a:sym typeface="Rambla"/>
              </a:defRPr>
            </a:lvl7pPr>
            <a:lvl8pPr marR="0" lvl="7" algn="l" rtl="0">
              <a:spcBef>
                <a:spcPts val="0"/>
              </a:spcBef>
              <a:spcAft>
                <a:spcPts val="0"/>
              </a:spcAft>
              <a:buSzPts val="1400"/>
              <a:buNone/>
              <a:defRPr sz="4100" b="1" i="0" u="none" strike="noStrike" cap="none">
                <a:solidFill>
                  <a:schemeClr val="dk2"/>
                </a:solidFill>
                <a:latin typeface="Rambla"/>
                <a:ea typeface="Rambla"/>
                <a:cs typeface="Rambla"/>
                <a:sym typeface="Rambla"/>
              </a:defRPr>
            </a:lvl8pPr>
            <a:lvl9pPr marR="0" lvl="8" algn="l" rtl="0">
              <a:spcBef>
                <a:spcPts val="0"/>
              </a:spcBef>
              <a:spcAft>
                <a:spcPts val="0"/>
              </a:spcAft>
              <a:buSzPts val="1400"/>
              <a:buNone/>
              <a:defRPr sz="4100" b="1" i="0" u="none" strike="noStrike" cap="none">
                <a:solidFill>
                  <a:schemeClr val="dk2"/>
                </a:solidFill>
                <a:latin typeface="Rambla"/>
                <a:ea typeface="Rambla"/>
                <a:cs typeface="Rambla"/>
                <a:sym typeface="Rambla"/>
              </a:defRPr>
            </a:lvl9pPr>
          </a:lstStyle>
          <a:p>
            <a:endParaRPr/>
          </a:p>
        </p:txBody>
      </p:sp>
      <p:sp>
        <p:nvSpPr>
          <p:cNvPr id="40" name="Shape 40"/>
          <p:cNvSpPr txBox="1">
            <a:spLocks noGrp="1"/>
          </p:cNvSpPr>
          <p:nvPr>
            <p:ph type="dt" idx="10"/>
          </p:nvPr>
        </p:nvSpPr>
        <p:spPr>
          <a:xfrm>
            <a:off x="6727825" y="6408737"/>
            <a:ext cx="1919287"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000" b="0" i="0" u="none">
                <a:solidFill>
                  <a:schemeClr val="dk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41" name="Shape 41"/>
          <p:cNvSpPr txBox="1">
            <a:spLocks noGrp="1"/>
          </p:cNvSpPr>
          <p:nvPr>
            <p:ph type="ftr" idx="11"/>
          </p:nvPr>
        </p:nvSpPr>
        <p:spPr>
          <a:xfrm>
            <a:off x="4379912" y="6408737"/>
            <a:ext cx="2351087"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dk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42" name="Shape 42"/>
          <p:cNvSpPr txBox="1">
            <a:spLocks noGrp="1"/>
          </p:cNvSpPr>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1pPr>
            <a:lvl2pPr marL="0" marR="0" lvl="1"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2pPr>
            <a:lvl3pPr marL="0" marR="0" lvl="2"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3pPr>
            <a:lvl4pPr marL="0" marR="0" lvl="3"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4pPr>
            <a:lvl5pPr marL="0" marR="0" lvl="4"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5pPr>
            <a:lvl6pPr marL="0" marR="0" lvl="5"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6pPr>
            <a:lvl7pPr marL="0" marR="0" lvl="6"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7pPr>
            <a:lvl8pPr marL="0" marR="0" lvl="7"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8pPr>
            <a:lvl9pPr marL="0" marR="0" lvl="8"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rot="5400000">
            <a:off x="4936367" y="2182285"/>
            <a:ext cx="5592761" cy="177747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100" b="1" i="0" u="none" strike="noStrike" cap="none">
                <a:solidFill>
                  <a:schemeClr val="dk2"/>
                </a:solidFill>
                <a:latin typeface="Rambla"/>
                <a:ea typeface="Rambla"/>
                <a:cs typeface="Rambla"/>
                <a:sym typeface="Rambla"/>
              </a:defRPr>
            </a:lvl1pPr>
            <a:lvl2pPr marR="0" lvl="1" algn="l" rtl="0">
              <a:spcBef>
                <a:spcPts val="0"/>
              </a:spcBef>
              <a:spcAft>
                <a:spcPts val="0"/>
              </a:spcAft>
              <a:buSzPts val="1400"/>
              <a:buNone/>
              <a:defRPr sz="4100" b="1" i="0" u="none" strike="noStrike" cap="none">
                <a:solidFill>
                  <a:schemeClr val="dk2"/>
                </a:solidFill>
                <a:latin typeface="Rambla"/>
                <a:ea typeface="Rambla"/>
                <a:cs typeface="Rambla"/>
                <a:sym typeface="Rambla"/>
              </a:defRPr>
            </a:lvl2pPr>
            <a:lvl3pPr marR="0" lvl="2" algn="l" rtl="0">
              <a:spcBef>
                <a:spcPts val="0"/>
              </a:spcBef>
              <a:spcAft>
                <a:spcPts val="0"/>
              </a:spcAft>
              <a:buSzPts val="1400"/>
              <a:buNone/>
              <a:defRPr sz="4100" b="1" i="0" u="none" strike="noStrike" cap="none">
                <a:solidFill>
                  <a:schemeClr val="dk2"/>
                </a:solidFill>
                <a:latin typeface="Rambla"/>
                <a:ea typeface="Rambla"/>
                <a:cs typeface="Rambla"/>
                <a:sym typeface="Rambla"/>
              </a:defRPr>
            </a:lvl3pPr>
            <a:lvl4pPr marR="0" lvl="3" algn="l" rtl="0">
              <a:spcBef>
                <a:spcPts val="0"/>
              </a:spcBef>
              <a:spcAft>
                <a:spcPts val="0"/>
              </a:spcAft>
              <a:buSzPts val="1400"/>
              <a:buNone/>
              <a:defRPr sz="4100" b="1" i="0" u="none" strike="noStrike" cap="none">
                <a:solidFill>
                  <a:schemeClr val="dk2"/>
                </a:solidFill>
                <a:latin typeface="Rambla"/>
                <a:ea typeface="Rambla"/>
                <a:cs typeface="Rambla"/>
                <a:sym typeface="Rambla"/>
              </a:defRPr>
            </a:lvl4pPr>
            <a:lvl5pPr marR="0" lvl="4" algn="l" rtl="0">
              <a:spcBef>
                <a:spcPts val="0"/>
              </a:spcBef>
              <a:spcAft>
                <a:spcPts val="0"/>
              </a:spcAft>
              <a:buSzPts val="1400"/>
              <a:buNone/>
              <a:defRPr sz="4100" b="1" i="0" u="none" strike="noStrike" cap="none">
                <a:solidFill>
                  <a:schemeClr val="dk2"/>
                </a:solidFill>
                <a:latin typeface="Rambla"/>
                <a:ea typeface="Rambla"/>
                <a:cs typeface="Rambla"/>
                <a:sym typeface="Rambla"/>
              </a:defRPr>
            </a:lvl5pPr>
            <a:lvl6pPr marR="0" lvl="5" algn="l" rtl="0">
              <a:spcBef>
                <a:spcPts val="0"/>
              </a:spcBef>
              <a:spcAft>
                <a:spcPts val="0"/>
              </a:spcAft>
              <a:buSzPts val="1400"/>
              <a:buNone/>
              <a:defRPr sz="4100" b="1" i="0" u="none" strike="noStrike" cap="none">
                <a:solidFill>
                  <a:schemeClr val="dk2"/>
                </a:solidFill>
                <a:latin typeface="Rambla"/>
                <a:ea typeface="Rambla"/>
                <a:cs typeface="Rambla"/>
                <a:sym typeface="Rambla"/>
              </a:defRPr>
            </a:lvl6pPr>
            <a:lvl7pPr marR="0" lvl="6" algn="l" rtl="0">
              <a:spcBef>
                <a:spcPts val="0"/>
              </a:spcBef>
              <a:spcAft>
                <a:spcPts val="0"/>
              </a:spcAft>
              <a:buSzPts val="1400"/>
              <a:buNone/>
              <a:defRPr sz="4100" b="1" i="0" u="none" strike="noStrike" cap="none">
                <a:solidFill>
                  <a:schemeClr val="dk2"/>
                </a:solidFill>
                <a:latin typeface="Rambla"/>
                <a:ea typeface="Rambla"/>
                <a:cs typeface="Rambla"/>
                <a:sym typeface="Rambla"/>
              </a:defRPr>
            </a:lvl7pPr>
            <a:lvl8pPr marR="0" lvl="7" algn="l" rtl="0">
              <a:spcBef>
                <a:spcPts val="0"/>
              </a:spcBef>
              <a:spcAft>
                <a:spcPts val="0"/>
              </a:spcAft>
              <a:buSzPts val="1400"/>
              <a:buNone/>
              <a:defRPr sz="4100" b="1" i="0" u="none" strike="noStrike" cap="none">
                <a:solidFill>
                  <a:schemeClr val="dk2"/>
                </a:solidFill>
                <a:latin typeface="Rambla"/>
                <a:ea typeface="Rambla"/>
                <a:cs typeface="Rambla"/>
                <a:sym typeface="Rambla"/>
              </a:defRPr>
            </a:lvl8pPr>
            <a:lvl9pPr marR="0" lvl="8" algn="l" rtl="0">
              <a:spcBef>
                <a:spcPts val="0"/>
              </a:spcBef>
              <a:spcAft>
                <a:spcPts val="0"/>
              </a:spcAft>
              <a:buSzPts val="1400"/>
              <a:buNone/>
              <a:defRPr sz="4100" b="1" i="0" u="none" strike="noStrike" cap="none">
                <a:solidFill>
                  <a:schemeClr val="dk2"/>
                </a:solidFill>
                <a:latin typeface="Rambla"/>
                <a:ea typeface="Rambla"/>
                <a:cs typeface="Rambla"/>
                <a:sym typeface="Rambla"/>
              </a:defRPr>
            </a:lvl9pPr>
          </a:lstStyle>
          <a:p>
            <a:endParaRPr/>
          </a:p>
        </p:txBody>
      </p:sp>
      <p:sp>
        <p:nvSpPr>
          <p:cNvPr id="45" name="Shape 45"/>
          <p:cNvSpPr txBox="1">
            <a:spLocks noGrp="1"/>
          </p:cNvSpPr>
          <p:nvPr>
            <p:ph type="body" idx="1"/>
          </p:nvPr>
        </p:nvSpPr>
        <p:spPr>
          <a:xfrm rot="5400000">
            <a:off x="823120" y="-91279"/>
            <a:ext cx="5592760" cy="6324600"/>
          </a:xfrm>
          <a:prstGeom prst="rect">
            <a:avLst/>
          </a:prstGeom>
          <a:noFill/>
          <a:ln>
            <a:noFill/>
          </a:ln>
        </p:spPr>
        <p:txBody>
          <a:bodyPr spcFirstLastPara="1" wrap="square" lIns="91425" tIns="91425" rIns="91425" bIns="91425" anchor="t" anchorCtr="0"/>
          <a:lstStyle>
            <a:lvl1pPr marL="457200" marR="0" lvl="0" indent="-345186" algn="l" rtl="0">
              <a:spcBef>
                <a:spcPts val="400"/>
              </a:spcBef>
              <a:spcAft>
                <a:spcPts val="0"/>
              </a:spcAft>
              <a:buClr>
                <a:schemeClr val="accent1"/>
              </a:buClr>
              <a:buSzPts val="1836"/>
              <a:buFont typeface="Noto Sans Symbols"/>
              <a:buChar char="▶"/>
              <a:defRPr sz="2700">
                <a:solidFill>
                  <a:schemeClr val="dk1"/>
                </a:solidFill>
                <a:latin typeface="Rambla"/>
                <a:ea typeface="Rambla"/>
                <a:cs typeface="Rambla"/>
                <a:sym typeface="Rambla"/>
              </a:defRPr>
            </a:lvl1pPr>
            <a:lvl2pPr marL="914400" marR="0" lvl="1" indent="-374650" algn="l" rtl="0">
              <a:spcBef>
                <a:spcPts val="325"/>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46" name="Shape 46"/>
          <p:cNvSpPr txBox="1">
            <a:spLocks noGrp="1"/>
          </p:cNvSpPr>
          <p:nvPr>
            <p:ph type="dt" idx="10"/>
          </p:nvPr>
        </p:nvSpPr>
        <p:spPr>
          <a:xfrm>
            <a:off x="6727825" y="6408737"/>
            <a:ext cx="1919287"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000" b="0" i="0" u="none">
                <a:solidFill>
                  <a:schemeClr val="dk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47" name="Shape 47"/>
          <p:cNvSpPr txBox="1">
            <a:spLocks noGrp="1"/>
          </p:cNvSpPr>
          <p:nvPr>
            <p:ph type="ftr" idx="11"/>
          </p:nvPr>
        </p:nvSpPr>
        <p:spPr>
          <a:xfrm>
            <a:off x="4379912" y="6408737"/>
            <a:ext cx="2351087"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dk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48" name="Shape 48"/>
          <p:cNvSpPr txBox="1">
            <a:spLocks noGrp="1"/>
          </p:cNvSpPr>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1pPr>
            <a:lvl2pPr marL="0" marR="0" lvl="1"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2pPr>
            <a:lvl3pPr marL="0" marR="0" lvl="2"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3pPr>
            <a:lvl4pPr marL="0" marR="0" lvl="3"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4pPr>
            <a:lvl5pPr marL="0" marR="0" lvl="4"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5pPr>
            <a:lvl6pPr marL="0" marR="0" lvl="5"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6pPr>
            <a:lvl7pPr marL="0" marR="0" lvl="6"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7pPr>
            <a:lvl8pPr marL="0" marR="0" lvl="7"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8pPr>
            <a:lvl9pPr marL="0" marR="0" lvl="8"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100" b="1" i="0" u="none" strike="noStrike" cap="none">
                <a:solidFill>
                  <a:schemeClr val="dk2"/>
                </a:solidFill>
                <a:latin typeface="Rambla"/>
                <a:ea typeface="Rambla"/>
                <a:cs typeface="Rambla"/>
                <a:sym typeface="Rambla"/>
              </a:defRPr>
            </a:lvl1pPr>
            <a:lvl2pPr marR="0" lvl="1" algn="l" rtl="0">
              <a:spcBef>
                <a:spcPts val="0"/>
              </a:spcBef>
              <a:spcAft>
                <a:spcPts val="0"/>
              </a:spcAft>
              <a:buSzPts val="1400"/>
              <a:buNone/>
              <a:defRPr sz="4100" b="1" i="0" u="none" strike="noStrike" cap="none">
                <a:solidFill>
                  <a:schemeClr val="dk2"/>
                </a:solidFill>
                <a:latin typeface="Rambla"/>
                <a:ea typeface="Rambla"/>
                <a:cs typeface="Rambla"/>
                <a:sym typeface="Rambla"/>
              </a:defRPr>
            </a:lvl2pPr>
            <a:lvl3pPr marR="0" lvl="2" algn="l" rtl="0">
              <a:spcBef>
                <a:spcPts val="0"/>
              </a:spcBef>
              <a:spcAft>
                <a:spcPts val="0"/>
              </a:spcAft>
              <a:buSzPts val="1400"/>
              <a:buNone/>
              <a:defRPr sz="4100" b="1" i="0" u="none" strike="noStrike" cap="none">
                <a:solidFill>
                  <a:schemeClr val="dk2"/>
                </a:solidFill>
                <a:latin typeface="Rambla"/>
                <a:ea typeface="Rambla"/>
                <a:cs typeface="Rambla"/>
                <a:sym typeface="Rambla"/>
              </a:defRPr>
            </a:lvl3pPr>
            <a:lvl4pPr marR="0" lvl="3" algn="l" rtl="0">
              <a:spcBef>
                <a:spcPts val="0"/>
              </a:spcBef>
              <a:spcAft>
                <a:spcPts val="0"/>
              </a:spcAft>
              <a:buSzPts val="1400"/>
              <a:buNone/>
              <a:defRPr sz="4100" b="1" i="0" u="none" strike="noStrike" cap="none">
                <a:solidFill>
                  <a:schemeClr val="dk2"/>
                </a:solidFill>
                <a:latin typeface="Rambla"/>
                <a:ea typeface="Rambla"/>
                <a:cs typeface="Rambla"/>
                <a:sym typeface="Rambla"/>
              </a:defRPr>
            </a:lvl4pPr>
            <a:lvl5pPr marR="0" lvl="4" algn="l" rtl="0">
              <a:spcBef>
                <a:spcPts val="0"/>
              </a:spcBef>
              <a:spcAft>
                <a:spcPts val="0"/>
              </a:spcAft>
              <a:buSzPts val="1400"/>
              <a:buNone/>
              <a:defRPr sz="4100" b="1" i="0" u="none" strike="noStrike" cap="none">
                <a:solidFill>
                  <a:schemeClr val="dk2"/>
                </a:solidFill>
                <a:latin typeface="Rambla"/>
                <a:ea typeface="Rambla"/>
                <a:cs typeface="Rambla"/>
                <a:sym typeface="Rambla"/>
              </a:defRPr>
            </a:lvl5pPr>
            <a:lvl6pPr marR="0" lvl="5" algn="l" rtl="0">
              <a:spcBef>
                <a:spcPts val="0"/>
              </a:spcBef>
              <a:spcAft>
                <a:spcPts val="0"/>
              </a:spcAft>
              <a:buSzPts val="1400"/>
              <a:buNone/>
              <a:defRPr sz="4100" b="1" i="0" u="none" strike="noStrike" cap="none">
                <a:solidFill>
                  <a:schemeClr val="dk2"/>
                </a:solidFill>
                <a:latin typeface="Rambla"/>
                <a:ea typeface="Rambla"/>
                <a:cs typeface="Rambla"/>
                <a:sym typeface="Rambla"/>
              </a:defRPr>
            </a:lvl6pPr>
            <a:lvl7pPr marR="0" lvl="6" algn="l" rtl="0">
              <a:spcBef>
                <a:spcPts val="0"/>
              </a:spcBef>
              <a:spcAft>
                <a:spcPts val="0"/>
              </a:spcAft>
              <a:buSzPts val="1400"/>
              <a:buNone/>
              <a:defRPr sz="4100" b="1" i="0" u="none" strike="noStrike" cap="none">
                <a:solidFill>
                  <a:schemeClr val="dk2"/>
                </a:solidFill>
                <a:latin typeface="Rambla"/>
                <a:ea typeface="Rambla"/>
                <a:cs typeface="Rambla"/>
                <a:sym typeface="Rambla"/>
              </a:defRPr>
            </a:lvl7pPr>
            <a:lvl8pPr marR="0" lvl="7" algn="l" rtl="0">
              <a:spcBef>
                <a:spcPts val="0"/>
              </a:spcBef>
              <a:spcAft>
                <a:spcPts val="0"/>
              </a:spcAft>
              <a:buSzPts val="1400"/>
              <a:buNone/>
              <a:defRPr sz="4100" b="1" i="0" u="none" strike="noStrike" cap="none">
                <a:solidFill>
                  <a:schemeClr val="dk2"/>
                </a:solidFill>
                <a:latin typeface="Rambla"/>
                <a:ea typeface="Rambla"/>
                <a:cs typeface="Rambla"/>
                <a:sym typeface="Rambla"/>
              </a:defRPr>
            </a:lvl8pPr>
            <a:lvl9pPr marR="0" lvl="8" algn="l" rtl="0">
              <a:spcBef>
                <a:spcPts val="0"/>
              </a:spcBef>
              <a:spcAft>
                <a:spcPts val="0"/>
              </a:spcAft>
              <a:buSzPts val="1400"/>
              <a:buNone/>
              <a:defRPr sz="4100" b="1" i="0" u="none" strike="noStrike" cap="none">
                <a:solidFill>
                  <a:schemeClr val="dk2"/>
                </a:solidFill>
                <a:latin typeface="Rambla"/>
                <a:ea typeface="Rambla"/>
                <a:cs typeface="Rambla"/>
                <a:sym typeface="Rambla"/>
              </a:defRPr>
            </a:lvl9pPr>
          </a:lstStyle>
          <a:p>
            <a:endParaRPr/>
          </a:p>
        </p:txBody>
      </p:sp>
      <p:sp>
        <p:nvSpPr>
          <p:cNvPr id="51" name="Shape 51"/>
          <p:cNvSpPr txBox="1">
            <a:spLocks noGrp="1"/>
          </p:cNvSpPr>
          <p:nvPr>
            <p:ph type="body" idx="1"/>
          </p:nvPr>
        </p:nvSpPr>
        <p:spPr>
          <a:xfrm rot="5400000">
            <a:off x="2378964" y="-440436"/>
            <a:ext cx="4386071" cy="8229600"/>
          </a:xfrm>
          <a:prstGeom prst="rect">
            <a:avLst/>
          </a:prstGeom>
          <a:noFill/>
          <a:ln>
            <a:noFill/>
          </a:ln>
        </p:spPr>
        <p:txBody>
          <a:bodyPr spcFirstLastPara="1" wrap="square" lIns="91425" tIns="91425" rIns="91425" bIns="91425" anchor="t" anchorCtr="0"/>
          <a:lstStyle>
            <a:lvl1pPr marL="457200" marR="0" lvl="0" indent="-345186" algn="l" rtl="0">
              <a:spcBef>
                <a:spcPts val="400"/>
              </a:spcBef>
              <a:spcAft>
                <a:spcPts val="0"/>
              </a:spcAft>
              <a:buClr>
                <a:schemeClr val="accent1"/>
              </a:buClr>
              <a:buSzPts val="1836"/>
              <a:buFont typeface="Noto Sans Symbols"/>
              <a:buChar char="▶"/>
              <a:defRPr sz="2700">
                <a:solidFill>
                  <a:schemeClr val="dk1"/>
                </a:solidFill>
                <a:latin typeface="Rambla"/>
                <a:ea typeface="Rambla"/>
                <a:cs typeface="Rambla"/>
                <a:sym typeface="Rambla"/>
              </a:defRPr>
            </a:lvl1pPr>
            <a:lvl2pPr marL="914400" marR="0" lvl="1" indent="-374650" algn="l" rtl="0">
              <a:spcBef>
                <a:spcPts val="325"/>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2" name="Shape 52"/>
          <p:cNvSpPr txBox="1">
            <a:spLocks noGrp="1"/>
          </p:cNvSpPr>
          <p:nvPr>
            <p:ph type="dt" idx="10"/>
          </p:nvPr>
        </p:nvSpPr>
        <p:spPr>
          <a:xfrm>
            <a:off x="6727825" y="6408737"/>
            <a:ext cx="1919287"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000" b="0" i="0" u="none">
                <a:solidFill>
                  <a:schemeClr val="dk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53" name="Shape 53"/>
          <p:cNvSpPr txBox="1">
            <a:spLocks noGrp="1"/>
          </p:cNvSpPr>
          <p:nvPr>
            <p:ph type="ftr" idx="11"/>
          </p:nvPr>
        </p:nvSpPr>
        <p:spPr>
          <a:xfrm>
            <a:off x="4379912" y="6408737"/>
            <a:ext cx="2351087"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dk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54" name="Shape 54"/>
          <p:cNvSpPr txBox="1">
            <a:spLocks noGrp="1"/>
          </p:cNvSpPr>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1pPr>
            <a:lvl2pPr marL="0" marR="0" lvl="1"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2pPr>
            <a:lvl3pPr marL="0" marR="0" lvl="2"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3pPr>
            <a:lvl4pPr marL="0" marR="0" lvl="3"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4pPr>
            <a:lvl5pPr marL="0" marR="0" lvl="4"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5pPr>
            <a:lvl6pPr marL="0" marR="0" lvl="5"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6pPr>
            <a:lvl7pPr marL="0" marR="0" lvl="6"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7pPr>
            <a:lvl8pPr marL="0" marR="0" lvl="7"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8pPr>
            <a:lvl9pPr marL="0" marR="0" lvl="8"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6727825" y="6408737"/>
            <a:ext cx="1919287"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000" b="0" i="0" u="none">
                <a:solidFill>
                  <a:schemeClr val="dk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57" name="Shape 57"/>
          <p:cNvSpPr txBox="1">
            <a:spLocks noGrp="1"/>
          </p:cNvSpPr>
          <p:nvPr>
            <p:ph type="ftr" idx="11"/>
          </p:nvPr>
        </p:nvSpPr>
        <p:spPr>
          <a:xfrm>
            <a:off x="4379912" y="6408737"/>
            <a:ext cx="2351087"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dk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58" name="Shape 58"/>
          <p:cNvSpPr txBox="1">
            <a:spLocks noGrp="1"/>
          </p:cNvSpPr>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1pPr>
            <a:lvl2pPr marL="0" marR="0" lvl="1"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2pPr>
            <a:lvl3pPr marL="0" marR="0" lvl="2"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3pPr>
            <a:lvl4pPr marL="0" marR="0" lvl="3"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4pPr>
            <a:lvl5pPr marL="0" marR="0" lvl="4"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5pPr>
            <a:lvl6pPr marL="0" marR="0" lvl="5"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6pPr>
            <a:lvl7pPr marL="0" marR="0" lvl="6"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7pPr>
            <a:lvl8pPr marL="0" marR="0" lvl="7"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8pPr>
            <a:lvl9pPr marL="0" marR="0" lvl="8"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457200" y="1481328"/>
            <a:ext cx="4038600" cy="4525963"/>
          </a:xfrm>
          <a:prstGeom prst="rect">
            <a:avLst/>
          </a:prstGeom>
          <a:noFill/>
          <a:ln>
            <a:noFill/>
          </a:ln>
        </p:spPr>
        <p:txBody>
          <a:bodyPr spcFirstLastPara="1" wrap="square" lIns="91425" tIns="91425" rIns="91425" bIns="91425" anchor="t" anchorCtr="0"/>
          <a:lstStyle>
            <a:lvl1pPr marL="457200" marR="0" lvl="0" indent="-349504" algn="l" rtl="0">
              <a:spcBef>
                <a:spcPts val="400"/>
              </a:spcBef>
              <a:spcAft>
                <a:spcPts val="0"/>
              </a:spcAft>
              <a:buClr>
                <a:schemeClr val="accent1"/>
              </a:buClr>
              <a:buSzPts val="1904"/>
              <a:buFont typeface="Noto Sans Symbols"/>
              <a:buChar char="▶"/>
              <a:defRPr sz="2800" b="0" i="0" u="none" strike="noStrike" cap="none">
                <a:solidFill>
                  <a:schemeClr val="lt1"/>
                </a:solidFill>
                <a:latin typeface="Rambla"/>
                <a:ea typeface="Rambla"/>
                <a:cs typeface="Rambla"/>
                <a:sym typeface="Rambla"/>
              </a:defRPr>
            </a:lvl1pPr>
            <a:lvl2pPr marL="914400" marR="0" lvl="1" indent="-381000" algn="l" rtl="0">
              <a:spcBef>
                <a:spcPts val="325"/>
              </a:spcBef>
              <a:spcAft>
                <a:spcPts val="0"/>
              </a:spcAft>
              <a:buClr>
                <a:schemeClr val="accent1"/>
              </a:buClr>
              <a:buSzPts val="2400"/>
              <a:buFont typeface="Verdana"/>
              <a:buChar char="◦"/>
              <a:defRPr sz="2400" b="0" i="0" u="none" strike="noStrike" cap="none">
                <a:solidFill>
                  <a:schemeClr val="lt1"/>
                </a:solidFill>
                <a:latin typeface="Rambla"/>
                <a:ea typeface="Rambla"/>
                <a:cs typeface="Rambla"/>
                <a:sym typeface="Rambla"/>
              </a:defRPr>
            </a:lvl2pPr>
            <a:lvl3pPr marL="1371600" marR="0" lvl="2" indent="-355600" algn="l" rtl="0">
              <a:spcBef>
                <a:spcPts val="350"/>
              </a:spcBef>
              <a:spcAft>
                <a:spcPts val="0"/>
              </a:spcAft>
              <a:buClr>
                <a:schemeClr val="accent2"/>
              </a:buClr>
              <a:buSzPts val="2000"/>
              <a:buFont typeface="Noto Sans Symbols"/>
              <a:buChar char="⚫"/>
              <a:defRPr sz="2000" b="0" i="0" u="none" strike="noStrike" cap="none">
                <a:solidFill>
                  <a:schemeClr val="lt1"/>
                </a:solidFill>
                <a:latin typeface="Rambla"/>
                <a:ea typeface="Rambla"/>
                <a:cs typeface="Rambla"/>
                <a:sym typeface="Rambla"/>
              </a:defRPr>
            </a:lvl3pPr>
            <a:lvl4pPr marL="1828800" marR="0" lvl="3"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73" name="Shape 73"/>
          <p:cNvSpPr txBox="1">
            <a:spLocks noGrp="1"/>
          </p:cNvSpPr>
          <p:nvPr>
            <p:ph type="body" idx="2"/>
          </p:nvPr>
        </p:nvSpPr>
        <p:spPr>
          <a:xfrm>
            <a:off x="4648200" y="1481328"/>
            <a:ext cx="4038600" cy="4525963"/>
          </a:xfrm>
          <a:prstGeom prst="rect">
            <a:avLst/>
          </a:prstGeom>
          <a:noFill/>
          <a:ln>
            <a:noFill/>
          </a:ln>
        </p:spPr>
        <p:txBody>
          <a:bodyPr spcFirstLastPara="1" wrap="square" lIns="91425" tIns="91425" rIns="91425" bIns="91425" anchor="t" anchorCtr="0"/>
          <a:lstStyle>
            <a:lvl1pPr marL="457200" marR="0" lvl="0" indent="-349504" algn="l" rtl="0">
              <a:spcBef>
                <a:spcPts val="400"/>
              </a:spcBef>
              <a:spcAft>
                <a:spcPts val="0"/>
              </a:spcAft>
              <a:buClr>
                <a:schemeClr val="accent1"/>
              </a:buClr>
              <a:buSzPts val="1904"/>
              <a:buFont typeface="Noto Sans Symbols"/>
              <a:buChar char="▶"/>
              <a:defRPr sz="2800" b="0" i="0" u="none" strike="noStrike" cap="none">
                <a:solidFill>
                  <a:schemeClr val="lt1"/>
                </a:solidFill>
                <a:latin typeface="Rambla"/>
                <a:ea typeface="Rambla"/>
                <a:cs typeface="Rambla"/>
                <a:sym typeface="Rambla"/>
              </a:defRPr>
            </a:lvl1pPr>
            <a:lvl2pPr marL="914400" marR="0" lvl="1" indent="-381000" algn="l" rtl="0">
              <a:spcBef>
                <a:spcPts val="325"/>
              </a:spcBef>
              <a:spcAft>
                <a:spcPts val="0"/>
              </a:spcAft>
              <a:buClr>
                <a:schemeClr val="accent1"/>
              </a:buClr>
              <a:buSzPts val="2400"/>
              <a:buFont typeface="Verdana"/>
              <a:buChar char="◦"/>
              <a:defRPr sz="2400" b="0" i="0" u="none" strike="noStrike" cap="none">
                <a:solidFill>
                  <a:schemeClr val="lt1"/>
                </a:solidFill>
                <a:latin typeface="Rambla"/>
                <a:ea typeface="Rambla"/>
                <a:cs typeface="Rambla"/>
                <a:sym typeface="Rambla"/>
              </a:defRPr>
            </a:lvl2pPr>
            <a:lvl3pPr marL="1371600" marR="0" lvl="2" indent="-355600" algn="l" rtl="0">
              <a:spcBef>
                <a:spcPts val="350"/>
              </a:spcBef>
              <a:spcAft>
                <a:spcPts val="0"/>
              </a:spcAft>
              <a:buClr>
                <a:schemeClr val="accent2"/>
              </a:buClr>
              <a:buSzPts val="2000"/>
              <a:buFont typeface="Noto Sans Symbols"/>
              <a:buChar char="⚫"/>
              <a:defRPr sz="2000" b="0" i="0" u="none" strike="noStrike" cap="none">
                <a:solidFill>
                  <a:schemeClr val="lt1"/>
                </a:solidFill>
                <a:latin typeface="Rambla"/>
                <a:ea typeface="Rambla"/>
                <a:cs typeface="Rambla"/>
                <a:sym typeface="Rambla"/>
              </a:defRPr>
            </a:lvl3pPr>
            <a:lvl4pPr marL="1828800" marR="0" lvl="3"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74" name="Shape 7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100" b="1" i="0" u="none" strike="noStrike" cap="none">
                <a:solidFill>
                  <a:schemeClr val="lt2"/>
                </a:solidFill>
                <a:latin typeface="Rambla"/>
                <a:ea typeface="Rambla"/>
                <a:cs typeface="Rambla"/>
                <a:sym typeface="Rambla"/>
              </a:defRPr>
            </a:lvl1pPr>
            <a:lvl2pPr marR="0" lvl="1" algn="l" rtl="0">
              <a:spcBef>
                <a:spcPts val="0"/>
              </a:spcBef>
              <a:spcAft>
                <a:spcPts val="0"/>
              </a:spcAft>
              <a:buSzPts val="1400"/>
              <a:buNone/>
              <a:defRPr sz="4100" b="1" i="0" u="none" strike="noStrike" cap="none">
                <a:solidFill>
                  <a:schemeClr val="lt2"/>
                </a:solidFill>
                <a:latin typeface="Rambla"/>
                <a:ea typeface="Rambla"/>
                <a:cs typeface="Rambla"/>
                <a:sym typeface="Rambla"/>
              </a:defRPr>
            </a:lvl2pPr>
            <a:lvl3pPr marR="0" lvl="2" algn="l" rtl="0">
              <a:spcBef>
                <a:spcPts val="0"/>
              </a:spcBef>
              <a:spcAft>
                <a:spcPts val="0"/>
              </a:spcAft>
              <a:buSzPts val="1400"/>
              <a:buNone/>
              <a:defRPr sz="4100" b="1" i="0" u="none" strike="noStrike" cap="none">
                <a:solidFill>
                  <a:schemeClr val="lt2"/>
                </a:solidFill>
                <a:latin typeface="Rambla"/>
                <a:ea typeface="Rambla"/>
                <a:cs typeface="Rambla"/>
                <a:sym typeface="Rambla"/>
              </a:defRPr>
            </a:lvl3pPr>
            <a:lvl4pPr marR="0" lvl="3" algn="l" rtl="0">
              <a:spcBef>
                <a:spcPts val="0"/>
              </a:spcBef>
              <a:spcAft>
                <a:spcPts val="0"/>
              </a:spcAft>
              <a:buSzPts val="1400"/>
              <a:buNone/>
              <a:defRPr sz="4100" b="1" i="0" u="none" strike="noStrike" cap="none">
                <a:solidFill>
                  <a:schemeClr val="lt2"/>
                </a:solidFill>
                <a:latin typeface="Rambla"/>
                <a:ea typeface="Rambla"/>
                <a:cs typeface="Rambla"/>
                <a:sym typeface="Rambla"/>
              </a:defRPr>
            </a:lvl4pPr>
            <a:lvl5pPr marR="0" lvl="4" algn="l" rtl="0">
              <a:spcBef>
                <a:spcPts val="0"/>
              </a:spcBef>
              <a:spcAft>
                <a:spcPts val="0"/>
              </a:spcAft>
              <a:buSzPts val="1400"/>
              <a:buNone/>
              <a:defRPr sz="4100" b="1" i="0" u="none" strike="noStrike" cap="none">
                <a:solidFill>
                  <a:schemeClr val="lt2"/>
                </a:solidFill>
                <a:latin typeface="Rambla"/>
                <a:ea typeface="Rambla"/>
                <a:cs typeface="Rambla"/>
                <a:sym typeface="Rambla"/>
              </a:defRPr>
            </a:lvl5pPr>
            <a:lvl6pPr marR="0" lvl="5" algn="l" rtl="0">
              <a:spcBef>
                <a:spcPts val="0"/>
              </a:spcBef>
              <a:spcAft>
                <a:spcPts val="0"/>
              </a:spcAft>
              <a:buSzPts val="1400"/>
              <a:buNone/>
              <a:defRPr sz="4100" b="1" i="0" u="none" strike="noStrike" cap="none">
                <a:solidFill>
                  <a:schemeClr val="lt2"/>
                </a:solidFill>
                <a:latin typeface="Rambla"/>
                <a:ea typeface="Rambla"/>
                <a:cs typeface="Rambla"/>
                <a:sym typeface="Rambla"/>
              </a:defRPr>
            </a:lvl6pPr>
            <a:lvl7pPr marR="0" lvl="6" algn="l" rtl="0">
              <a:spcBef>
                <a:spcPts val="0"/>
              </a:spcBef>
              <a:spcAft>
                <a:spcPts val="0"/>
              </a:spcAft>
              <a:buSzPts val="1400"/>
              <a:buNone/>
              <a:defRPr sz="4100" b="1" i="0" u="none" strike="noStrike" cap="none">
                <a:solidFill>
                  <a:schemeClr val="lt2"/>
                </a:solidFill>
                <a:latin typeface="Rambla"/>
                <a:ea typeface="Rambla"/>
                <a:cs typeface="Rambla"/>
                <a:sym typeface="Rambla"/>
              </a:defRPr>
            </a:lvl7pPr>
            <a:lvl8pPr marR="0" lvl="7" algn="l" rtl="0">
              <a:spcBef>
                <a:spcPts val="0"/>
              </a:spcBef>
              <a:spcAft>
                <a:spcPts val="0"/>
              </a:spcAft>
              <a:buSzPts val="1400"/>
              <a:buNone/>
              <a:defRPr sz="4100" b="1" i="0" u="none" strike="noStrike" cap="none">
                <a:solidFill>
                  <a:schemeClr val="lt2"/>
                </a:solidFill>
                <a:latin typeface="Rambla"/>
                <a:ea typeface="Rambla"/>
                <a:cs typeface="Rambla"/>
                <a:sym typeface="Rambla"/>
              </a:defRPr>
            </a:lvl8pPr>
            <a:lvl9pPr marR="0" lvl="8" algn="l" rtl="0">
              <a:spcBef>
                <a:spcPts val="0"/>
              </a:spcBef>
              <a:spcAft>
                <a:spcPts val="0"/>
              </a:spcAft>
              <a:buSzPts val="1400"/>
              <a:buNone/>
              <a:defRPr sz="4100" b="1" i="0" u="none" strike="noStrike" cap="none">
                <a:solidFill>
                  <a:schemeClr val="lt2"/>
                </a:solidFill>
                <a:latin typeface="Rambla"/>
                <a:ea typeface="Rambla"/>
                <a:cs typeface="Rambla"/>
                <a:sym typeface="Rambla"/>
              </a:defRPr>
            </a:lvl9pPr>
          </a:lstStyle>
          <a:p>
            <a:endParaRPr/>
          </a:p>
        </p:txBody>
      </p:sp>
      <p:sp>
        <p:nvSpPr>
          <p:cNvPr id="75" name="Shape 75"/>
          <p:cNvSpPr txBox="1">
            <a:spLocks noGrp="1"/>
          </p:cNvSpPr>
          <p:nvPr>
            <p:ph type="dt" idx="10"/>
          </p:nvPr>
        </p:nvSpPr>
        <p:spPr>
          <a:xfrm>
            <a:off x="6727825" y="6408737"/>
            <a:ext cx="1919287"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000" b="0" i="0" u="none">
                <a:solidFill>
                  <a:schemeClr val="lt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76" name="Shape 76"/>
          <p:cNvSpPr txBox="1">
            <a:spLocks noGrp="1"/>
          </p:cNvSpPr>
          <p:nvPr>
            <p:ph type="ftr" idx="11"/>
          </p:nvPr>
        </p:nvSpPr>
        <p:spPr>
          <a:xfrm>
            <a:off x="4379912" y="6408737"/>
            <a:ext cx="2351087"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77" name="Shape 77"/>
          <p:cNvSpPr txBox="1">
            <a:spLocks noGrp="1"/>
          </p:cNvSpPr>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000"/>
              <a:buFont typeface="Rambla"/>
              <a:buNone/>
              <a:defRPr sz="1000" b="0" i="0" u="none">
                <a:solidFill>
                  <a:schemeClr val="lt1"/>
                </a:solidFill>
                <a:latin typeface="Rambla"/>
                <a:ea typeface="Rambla"/>
                <a:cs typeface="Rambla"/>
                <a:sym typeface="Rambla"/>
              </a:defRPr>
            </a:lvl1pPr>
            <a:lvl2pPr marL="0" marR="0" lvl="1" indent="0" algn="r" rtl="0">
              <a:lnSpc>
                <a:spcPct val="100000"/>
              </a:lnSpc>
              <a:spcBef>
                <a:spcPts val="0"/>
              </a:spcBef>
              <a:spcAft>
                <a:spcPts val="0"/>
              </a:spcAft>
              <a:buClr>
                <a:schemeClr val="lt1"/>
              </a:buClr>
              <a:buSzPts val="1000"/>
              <a:buFont typeface="Rambla"/>
              <a:buNone/>
              <a:defRPr sz="1000" b="0" i="0" u="none">
                <a:solidFill>
                  <a:schemeClr val="lt1"/>
                </a:solidFill>
                <a:latin typeface="Rambla"/>
                <a:ea typeface="Rambla"/>
                <a:cs typeface="Rambla"/>
                <a:sym typeface="Rambla"/>
              </a:defRPr>
            </a:lvl2pPr>
            <a:lvl3pPr marL="0" marR="0" lvl="2" indent="0" algn="r" rtl="0">
              <a:lnSpc>
                <a:spcPct val="100000"/>
              </a:lnSpc>
              <a:spcBef>
                <a:spcPts val="0"/>
              </a:spcBef>
              <a:spcAft>
                <a:spcPts val="0"/>
              </a:spcAft>
              <a:buClr>
                <a:schemeClr val="lt1"/>
              </a:buClr>
              <a:buSzPts val="1000"/>
              <a:buFont typeface="Rambla"/>
              <a:buNone/>
              <a:defRPr sz="1000" b="0" i="0" u="none">
                <a:solidFill>
                  <a:schemeClr val="lt1"/>
                </a:solidFill>
                <a:latin typeface="Rambla"/>
                <a:ea typeface="Rambla"/>
                <a:cs typeface="Rambla"/>
                <a:sym typeface="Rambla"/>
              </a:defRPr>
            </a:lvl3pPr>
            <a:lvl4pPr marL="0" marR="0" lvl="3" indent="0" algn="r" rtl="0">
              <a:lnSpc>
                <a:spcPct val="100000"/>
              </a:lnSpc>
              <a:spcBef>
                <a:spcPts val="0"/>
              </a:spcBef>
              <a:spcAft>
                <a:spcPts val="0"/>
              </a:spcAft>
              <a:buClr>
                <a:schemeClr val="lt1"/>
              </a:buClr>
              <a:buSzPts val="1000"/>
              <a:buFont typeface="Rambla"/>
              <a:buNone/>
              <a:defRPr sz="1000" b="0" i="0" u="none">
                <a:solidFill>
                  <a:schemeClr val="lt1"/>
                </a:solidFill>
                <a:latin typeface="Rambla"/>
                <a:ea typeface="Rambla"/>
                <a:cs typeface="Rambla"/>
                <a:sym typeface="Rambla"/>
              </a:defRPr>
            </a:lvl4pPr>
            <a:lvl5pPr marL="0" marR="0" lvl="4" indent="0" algn="r" rtl="0">
              <a:lnSpc>
                <a:spcPct val="100000"/>
              </a:lnSpc>
              <a:spcBef>
                <a:spcPts val="0"/>
              </a:spcBef>
              <a:spcAft>
                <a:spcPts val="0"/>
              </a:spcAft>
              <a:buClr>
                <a:schemeClr val="lt1"/>
              </a:buClr>
              <a:buSzPts val="1000"/>
              <a:buFont typeface="Rambla"/>
              <a:buNone/>
              <a:defRPr sz="1000" b="0" i="0" u="none">
                <a:solidFill>
                  <a:schemeClr val="lt1"/>
                </a:solidFill>
                <a:latin typeface="Rambla"/>
                <a:ea typeface="Rambla"/>
                <a:cs typeface="Rambla"/>
                <a:sym typeface="Rambla"/>
              </a:defRPr>
            </a:lvl5pPr>
            <a:lvl6pPr marL="0" marR="0" lvl="5" indent="0" algn="r" rtl="0">
              <a:lnSpc>
                <a:spcPct val="100000"/>
              </a:lnSpc>
              <a:spcBef>
                <a:spcPts val="0"/>
              </a:spcBef>
              <a:spcAft>
                <a:spcPts val="0"/>
              </a:spcAft>
              <a:buClr>
                <a:schemeClr val="lt1"/>
              </a:buClr>
              <a:buSzPts val="1000"/>
              <a:buFont typeface="Rambla"/>
              <a:buNone/>
              <a:defRPr sz="1000" b="0" i="0" u="none">
                <a:solidFill>
                  <a:schemeClr val="lt1"/>
                </a:solidFill>
                <a:latin typeface="Rambla"/>
                <a:ea typeface="Rambla"/>
                <a:cs typeface="Rambla"/>
                <a:sym typeface="Rambla"/>
              </a:defRPr>
            </a:lvl6pPr>
            <a:lvl7pPr marL="0" marR="0" lvl="6" indent="0" algn="r" rtl="0">
              <a:lnSpc>
                <a:spcPct val="100000"/>
              </a:lnSpc>
              <a:spcBef>
                <a:spcPts val="0"/>
              </a:spcBef>
              <a:spcAft>
                <a:spcPts val="0"/>
              </a:spcAft>
              <a:buClr>
                <a:schemeClr val="lt1"/>
              </a:buClr>
              <a:buSzPts val="1000"/>
              <a:buFont typeface="Rambla"/>
              <a:buNone/>
              <a:defRPr sz="1000" b="0" i="0" u="none">
                <a:solidFill>
                  <a:schemeClr val="lt1"/>
                </a:solidFill>
                <a:latin typeface="Rambla"/>
                <a:ea typeface="Rambla"/>
                <a:cs typeface="Rambla"/>
                <a:sym typeface="Rambla"/>
              </a:defRPr>
            </a:lvl7pPr>
            <a:lvl8pPr marL="0" marR="0" lvl="7" indent="0" algn="r" rtl="0">
              <a:lnSpc>
                <a:spcPct val="100000"/>
              </a:lnSpc>
              <a:spcBef>
                <a:spcPts val="0"/>
              </a:spcBef>
              <a:spcAft>
                <a:spcPts val="0"/>
              </a:spcAft>
              <a:buClr>
                <a:schemeClr val="lt1"/>
              </a:buClr>
              <a:buSzPts val="1000"/>
              <a:buFont typeface="Rambla"/>
              <a:buNone/>
              <a:defRPr sz="1000" b="0" i="0" u="none">
                <a:solidFill>
                  <a:schemeClr val="lt1"/>
                </a:solidFill>
                <a:latin typeface="Rambla"/>
                <a:ea typeface="Rambla"/>
                <a:cs typeface="Rambla"/>
                <a:sym typeface="Rambla"/>
              </a:defRPr>
            </a:lvl8pPr>
            <a:lvl9pPr marL="0" marR="0" lvl="8" indent="0" algn="r" rtl="0">
              <a:lnSpc>
                <a:spcPct val="100000"/>
              </a:lnSpc>
              <a:spcBef>
                <a:spcPts val="0"/>
              </a:spcBef>
              <a:spcAft>
                <a:spcPts val="0"/>
              </a:spcAft>
              <a:buClr>
                <a:schemeClr val="lt1"/>
              </a:buClr>
              <a:buSzPts val="1000"/>
              <a:buFont typeface="Rambla"/>
              <a:buNone/>
              <a:defRPr sz="1000" b="0" i="0" u="none">
                <a:solidFill>
                  <a:schemeClr val="lt1"/>
                </a:solidFill>
                <a:latin typeface="Rambla"/>
                <a:ea typeface="Rambla"/>
                <a:cs typeface="Rambla"/>
                <a:sym typeface="Rambl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0" y="4664075"/>
            <a:ext cx="9150350" cy="0"/>
          </a:xfrm>
          <a:prstGeom prst="rtTriangle">
            <a:avLst/>
          </a:prstGeom>
          <a:gradFill>
            <a:gsLst>
              <a:gs pos="0">
                <a:srgbClr val="007897"/>
              </a:gs>
              <a:gs pos="55000">
                <a:srgbClr val="4ABBE0"/>
              </a:gs>
              <a:gs pos="100000">
                <a:srgbClr val="007897"/>
              </a:gs>
            </a:gsLst>
            <a:lin ang="30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Rambla"/>
              <a:ea typeface="Rambla"/>
              <a:cs typeface="Rambla"/>
              <a:sym typeface="Rambla"/>
            </a:endParaRPr>
          </a:p>
        </p:txBody>
      </p:sp>
      <p:grpSp>
        <p:nvGrpSpPr>
          <p:cNvPr id="7" name="Shape 7"/>
          <p:cNvGrpSpPr/>
          <p:nvPr/>
        </p:nvGrpSpPr>
        <p:grpSpPr>
          <a:xfrm>
            <a:off x="-12192" y="4953000"/>
            <a:ext cx="9156193" cy="1911096"/>
            <a:chOff x="0" y="0"/>
            <a:chExt cx="2147483646" cy="2147483647"/>
          </a:xfrm>
        </p:grpSpPr>
        <p:sp>
          <p:nvSpPr>
            <p:cNvPr id="8" name="Shape 8"/>
            <p:cNvSpPr/>
            <p:nvPr/>
          </p:nvSpPr>
          <p:spPr>
            <a:xfrm>
              <a:off x="398647062" y="0"/>
              <a:ext cx="1748836423" cy="547646369"/>
            </a:xfrm>
            <a:custGeom>
              <a:avLst/>
              <a:gdLst/>
              <a:ahLst/>
              <a:cxnLst/>
              <a:rect l="0" t="0" r="0" b="0"/>
              <a:pathLst>
                <a:path w="4697" h="367" extrusionOk="0">
                  <a:moveTo>
                    <a:pt x="4697" y="0"/>
                  </a:moveTo>
                  <a:lnTo>
                    <a:pt x="4697" y="367"/>
                  </a:lnTo>
                  <a:lnTo>
                    <a:pt x="0" y="218"/>
                  </a:lnTo>
                  <a:lnTo>
                    <a:pt x="4697" y="0"/>
                  </a:lnTo>
                  <a:close/>
                </a:path>
              </a:pathLst>
            </a:custGeom>
            <a:solidFill>
              <a:srgbClr val="9FCBDC">
                <a:alpha val="39607"/>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Rambla"/>
                <a:ea typeface="Rambla"/>
                <a:cs typeface="Rambla"/>
                <a:sym typeface="Rambla"/>
              </a:endParaRPr>
            </a:p>
          </p:txBody>
        </p:sp>
        <p:sp>
          <p:nvSpPr>
            <p:cNvPr id="9" name="Shape 9"/>
            <p:cNvSpPr/>
            <p:nvPr/>
          </p:nvSpPr>
          <p:spPr>
            <a:xfrm>
              <a:off x="11423419" y="319311939"/>
              <a:ext cx="2136060077" cy="886578253"/>
            </a:xfrm>
            <a:custGeom>
              <a:avLst/>
              <a:gdLst/>
              <a:ahLst/>
              <a:cxnLst/>
              <a:rect l="0" t="0" r="0" b="0"/>
              <a:pathLst>
                <a:path w="5760" h="528" extrusionOk="0">
                  <a:moveTo>
                    <a:pt x="0" y="0"/>
                  </a:moveTo>
                  <a:lnTo>
                    <a:pt x="5760" y="0"/>
                  </a:lnTo>
                  <a:lnTo>
                    <a:pt x="5760" y="528"/>
                  </a:lnTo>
                  <a:lnTo>
                    <a:pt x="48" y="0"/>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Rambla"/>
                <a:ea typeface="Rambla"/>
                <a:cs typeface="Rambla"/>
                <a:sym typeface="Rambla"/>
              </a:endParaRPr>
            </a:p>
          </p:txBody>
        </p:sp>
        <p:grpSp>
          <p:nvGrpSpPr>
            <p:cNvPr id="10" name="Shape 10"/>
            <p:cNvGrpSpPr/>
            <p:nvPr/>
          </p:nvGrpSpPr>
          <p:grpSpPr>
            <a:xfrm>
              <a:off x="2859548" y="51375374"/>
              <a:ext cx="2144623952" cy="2096108272"/>
              <a:chOff x="0" y="0"/>
              <a:chExt cx="2147483647" cy="2147483647"/>
            </a:xfrm>
          </p:grpSpPr>
          <p:pic>
            <p:nvPicPr>
              <p:cNvPr id="11" name="Shape 11"/>
              <p:cNvPicPr preferRelativeResize="0"/>
              <p:nvPr/>
            </p:nvPicPr>
            <p:blipFill rotWithShape="1">
              <a:blip r:embed="rId3">
                <a:alphaModFix/>
              </a:blip>
              <a:srcRect/>
              <a:stretch/>
            </p:blipFill>
            <p:spPr>
              <a:xfrm>
                <a:off x="0" y="0"/>
                <a:ext cx="2147483647" cy="2147483647"/>
              </a:xfrm>
              <a:prstGeom prst="rect">
                <a:avLst/>
              </a:prstGeom>
              <a:noFill/>
              <a:ln>
                <a:noFill/>
              </a:ln>
            </p:spPr>
          </p:pic>
          <p:sp>
            <p:nvSpPr>
              <p:cNvPr id="12" name="Shape 12"/>
              <p:cNvSpPr txBox="1"/>
              <p:nvPr/>
            </p:nvSpPr>
            <p:spPr>
              <a:xfrm>
                <a:off x="138562" y="2578763"/>
                <a:ext cx="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Rambla"/>
                  <a:ea typeface="Rambla"/>
                  <a:cs typeface="Rambla"/>
                  <a:sym typeface="Rambla"/>
                </a:endParaRPr>
              </a:p>
            </p:txBody>
          </p:sp>
        </p:grpSp>
        <p:pic>
          <p:nvPicPr>
            <p:cNvPr id="13" name="Shape 13"/>
            <p:cNvPicPr preferRelativeResize="0"/>
            <p:nvPr/>
          </p:nvPicPr>
          <p:blipFill rotWithShape="1">
            <a:blip r:embed="rId4">
              <a:alphaModFix/>
            </a:blip>
            <a:srcRect/>
            <a:stretch/>
          </p:blipFill>
          <p:spPr>
            <a:xfrm>
              <a:off x="0" y="44525155"/>
              <a:ext cx="2147483646" cy="904203679"/>
            </a:xfrm>
            <a:prstGeom prst="rect">
              <a:avLst/>
            </a:prstGeom>
            <a:noFill/>
            <a:ln>
              <a:noFill/>
            </a:ln>
          </p:spPr>
        </p:pic>
      </p:grpSp>
      <p:sp>
        <p:nvSpPr>
          <p:cNvPr id="14" name="Shape 1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100" b="1" i="0" u="none" strike="noStrike" cap="none">
                <a:solidFill>
                  <a:schemeClr val="dk2"/>
                </a:solidFill>
                <a:latin typeface="Rambla"/>
                <a:ea typeface="Rambla"/>
                <a:cs typeface="Rambla"/>
                <a:sym typeface="Rambla"/>
              </a:defRPr>
            </a:lvl1pPr>
            <a:lvl2pPr marR="0" lvl="1" algn="l" rtl="0">
              <a:spcBef>
                <a:spcPts val="0"/>
              </a:spcBef>
              <a:spcAft>
                <a:spcPts val="0"/>
              </a:spcAft>
              <a:buSzPts val="1400"/>
              <a:buNone/>
              <a:defRPr sz="4100" b="1" i="0" u="none" strike="noStrike" cap="none">
                <a:solidFill>
                  <a:schemeClr val="dk2"/>
                </a:solidFill>
                <a:latin typeface="Rambla"/>
                <a:ea typeface="Rambla"/>
                <a:cs typeface="Rambla"/>
                <a:sym typeface="Rambla"/>
              </a:defRPr>
            </a:lvl2pPr>
            <a:lvl3pPr marR="0" lvl="2" algn="l" rtl="0">
              <a:spcBef>
                <a:spcPts val="0"/>
              </a:spcBef>
              <a:spcAft>
                <a:spcPts val="0"/>
              </a:spcAft>
              <a:buSzPts val="1400"/>
              <a:buNone/>
              <a:defRPr sz="4100" b="1" i="0" u="none" strike="noStrike" cap="none">
                <a:solidFill>
                  <a:schemeClr val="dk2"/>
                </a:solidFill>
                <a:latin typeface="Rambla"/>
                <a:ea typeface="Rambla"/>
                <a:cs typeface="Rambla"/>
                <a:sym typeface="Rambla"/>
              </a:defRPr>
            </a:lvl3pPr>
            <a:lvl4pPr marR="0" lvl="3" algn="l" rtl="0">
              <a:spcBef>
                <a:spcPts val="0"/>
              </a:spcBef>
              <a:spcAft>
                <a:spcPts val="0"/>
              </a:spcAft>
              <a:buSzPts val="1400"/>
              <a:buNone/>
              <a:defRPr sz="4100" b="1" i="0" u="none" strike="noStrike" cap="none">
                <a:solidFill>
                  <a:schemeClr val="dk2"/>
                </a:solidFill>
                <a:latin typeface="Rambla"/>
                <a:ea typeface="Rambla"/>
                <a:cs typeface="Rambla"/>
                <a:sym typeface="Rambla"/>
              </a:defRPr>
            </a:lvl4pPr>
            <a:lvl5pPr marR="0" lvl="4" algn="l" rtl="0">
              <a:spcBef>
                <a:spcPts val="0"/>
              </a:spcBef>
              <a:spcAft>
                <a:spcPts val="0"/>
              </a:spcAft>
              <a:buSzPts val="1400"/>
              <a:buNone/>
              <a:defRPr sz="4100" b="1" i="0" u="none" strike="noStrike" cap="none">
                <a:solidFill>
                  <a:schemeClr val="dk2"/>
                </a:solidFill>
                <a:latin typeface="Rambla"/>
                <a:ea typeface="Rambla"/>
                <a:cs typeface="Rambla"/>
                <a:sym typeface="Rambla"/>
              </a:defRPr>
            </a:lvl5pPr>
            <a:lvl6pPr marR="0" lvl="5" algn="l" rtl="0">
              <a:spcBef>
                <a:spcPts val="0"/>
              </a:spcBef>
              <a:spcAft>
                <a:spcPts val="0"/>
              </a:spcAft>
              <a:buSzPts val="1400"/>
              <a:buNone/>
              <a:defRPr sz="4100" b="1" i="0" u="none" strike="noStrike" cap="none">
                <a:solidFill>
                  <a:schemeClr val="dk2"/>
                </a:solidFill>
                <a:latin typeface="Rambla"/>
                <a:ea typeface="Rambla"/>
                <a:cs typeface="Rambla"/>
                <a:sym typeface="Rambla"/>
              </a:defRPr>
            </a:lvl6pPr>
            <a:lvl7pPr marR="0" lvl="6" algn="l" rtl="0">
              <a:spcBef>
                <a:spcPts val="0"/>
              </a:spcBef>
              <a:spcAft>
                <a:spcPts val="0"/>
              </a:spcAft>
              <a:buSzPts val="1400"/>
              <a:buNone/>
              <a:defRPr sz="4100" b="1" i="0" u="none" strike="noStrike" cap="none">
                <a:solidFill>
                  <a:schemeClr val="dk2"/>
                </a:solidFill>
                <a:latin typeface="Rambla"/>
                <a:ea typeface="Rambla"/>
                <a:cs typeface="Rambla"/>
                <a:sym typeface="Rambla"/>
              </a:defRPr>
            </a:lvl7pPr>
            <a:lvl8pPr marR="0" lvl="7" algn="l" rtl="0">
              <a:spcBef>
                <a:spcPts val="0"/>
              </a:spcBef>
              <a:spcAft>
                <a:spcPts val="0"/>
              </a:spcAft>
              <a:buSzPts val="1400"/>
              <a:buNone/>
              <a:defRPr sz="4100" b="1" i="0" u="none" strike="noStrike" cap="none">
                <a:solidFill>
                  <a:schemeClr val="dk2"/>
                </a:solidFill>
                <a:latin typeface="Rambla"/>
                <a:ea typeface="Rambla"/>
                <a:cs typeface="Rambla"/>
                <a:sym typeface="Rambla"/>
              </a:defRPr>
            </a:lvl8pPr>
            <a:lvl9pPr marR="0" lvl="8" algn="l" rtl="0">
              <a:spcBef>
                <a:spcPts val="0"/>
              </a:spcBef>
              <a:spcAft>
                <a:spcPts val="0"/>
              </a:spcAft>
              <a:buSzPts val="1400"/>
              <a:buNone/>
              <a:defRPr sz="4100" b="1" i="0" u="none" strike="noStrike" cap="none">
                <a:solidFill>
                  <a:schemeClr val="dk2"/>
                </a:solidFill>
                <a:latin typeface="Rambla"/>
                <a:ea typeface="Rambla"/>
                <a:cs typeface="Rambla"/>
                <a:sym typeface="Rambla"/>
              </a:defRPr>
            </a:lvl9pPr>
          </a:lstStyle>
          <a:p>
            <a:endParaRPr/>
          </a:p>
        </p:txBody>
      </p:sp>
      <p:sp>
        <p:nvSpPr>
          <p:cNvPr id="15" name="Shape 15"/>
          <p:cNvSpPr txBox="1">
            <a:spLocks noGrp="1"/>
          </p:cNvSpPr>
          <p:nvPr>
            <p:ph type="body" idx="1"/>
          </p:nvPr>
        </p:nvSpPr>
        <p:spPr>
          <a:xfrm>
            <a:off x="457200" y="1481137"/>
            <a:ext cx="8229600" cy="4525962"/>
          </a:xfrm>
          <a:prstGeom prst="rect">
            <a:avLst/>
          </a:prstGeom>
          <a:noFill/>
          <a:ln>
            <a:noFill/>
          </a:ln>
        </p:spPr>
        <p:txBody>
          <a:bodyPr spcFirstLastPara="1" wrap="square" lIns="91425" tIns="91425" rIns="91425" bIns="91425" anchor="t" anchorCtr="0"/>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spcBef>
                <a:spcPts val="325"/>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6" name="Shape 16"/>
          <p:cNvSpPr txBox="1">
            <a:spLocks noGrp="1"/>
          </p:cNvSpPr>
          <p:nvPr>
            <p:ph type="dt" idx="10"/>
          </p:nvPr>
        </p:nvSpPr>
        <p:spPr>
          <a:xfrm>
            <a:off x="6727825" y="6408737"/>
            <a:ext cx="1919287"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000" b="0" i="0" u="none">
                <a:solidFill>
                  <a:srgbClr val="FFFFFF"/>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7" name="Shape 17"/>
          <p:cNvSpPr txBox="1">
            <a:spLocks noGrp="1"/>
          </p:cNvSpPr>
          <p:nvPr>
            <p:ph type="ftr" idx="11"/>
          </p:nvPr>
        </p:nvSpPr>
        <p:spPr>
          <a:xfrm>
            <a:off x="4379912" y="6408737"/>
            <a:ext cx="2351087"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dk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8" name="Shape 18"/>
          <p:cNvSpPr txBox="1">
            <a:spLocks noGrp="1"/>
          </p:cNvSpPr>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000"/>
              <a:buFont typeface="Rambla"/>
              <a:buNone/>
              <a:defRPr sz="1000" b="0" i="0" u="none">
                <a:solidFill>
                  <a:srgbClr val="FFFFFF"/>
                </a:solidFill>
                <a:latin typeface="Rambla"/>
                <a:ea typeface="Rambla"/>
                <a:cs typeface="Rambla"/>
                <a:sym typeface="Rambla"/>
              </a:defRPr>
            </a:lvl1pPr>
            <a:lvl2pPr marL="0" marR="0" lvl="1" indent="0" algn="r" rtl="0">
              <a:lnSpc>
                <a:spcPct val="100000"/>
              </a:lnSpc>
              <a:spcBef>
                <a:spcPts val="0"/>
              </a:spcBef>
              <a:spcAft>
                <a:spcPts val="0"/>
              </a:spcAft>
              <a:buClr>
                <a:srgbClr val="FFFFFF"/>
              </a:buClr>
              <a:buSzPts val="1000"/>
              <a:buFont typeface="Rambla"/>
              <a:buNone/>
              <a:defRPr sz="1000" b="0" i="0" u="none">
                <a:solidFill>
                  <a:srgbClr val="FFFFFF"/>
                </a:solidFill>
                <a:latin typeface="Rambla"/>
                <a:ea typeface="Rambla"/>
                <a:cs typeface="Rambla"/>
                <a:sym typeface="Rambla"/>
              </a:defRPr>
            </a:lvl2pPr>
            <a:lvl3pPr marL="0" marR="0" lvl="2" indent="0" algn="r" rtl="0">
              <a:lnSpc>
                <a:spcPct val="100000"/>
              </a:lnSpc>
              <a:spcBef>
                <a:spcPts val="0"/>
              </a:spcBef>
              <a:spcAft>
                <a:spcPts val="0"/>
              </a:spcAft>
              <a:buClr>
                <a:srgbClr val="FFFFFF"/>
              </a:buClr>
              <a:buSzPts val="1000"/>
              <a:buFont typeface="Rambla"/>
              <a:buNone/>
              <a:defRPr sz="1000" b="0" i="0" u="none">
                <a:solidFill>
                  <a:srgbClr val="FFFFFF"/>
                </a:solidFill>
                <a:latin typeface="Rambla"/>
                <a:ea typeface="Rambla"/>
                <a:cs typeface="Rambla"/>
                <a:sym typeface="Rambla"/>
              </a:defRPr>
            </a:lvl3pPr>
            <a:lvl4pPr marL="0" marR="0" lvl="3" indent="0" algn="r" rtl="0">
              <a:lnSpc>
                <a:spcPct val="100000"/>
              </a:lnSpc>
              <a:spcBef>
                <a:spcPts val="0"/>
              </a:spcBef>
              <a:spcAft>
                <a:spcPts val="0"/>
              </a:spcAft>
              <a:buClr>
                <a:srgbClr val="FFFFFF"/>
              </a:buClr>
              <a:buSzPts val="1000"/>
              <a:buFont typeface="Rambla"/>
              <a:buNone/>
              <a:defRPr sz="1000" b="0" i="0" u="none">
                <a:solidFill>
                  <a:srgbClr val="FFFFFF"/>
                </a:solidFill>
                <a:latin typeface="Rambla"/>
                <a:ea typeface="Rambla"/>
                <a:cs typeface="Rambla"/>
                <a:sym typeface="Rambla"/>
              </a:defRPr>
            </a:lvl4pPr>
            <a:lvl5pPr marL="0" marR="0" lvl="4" indent="0" algn="r" rtl="0">
              <a:lnSpc>
                <a:spcPct val="100000"/>
              </a:lnSpc>
              <a:spcBef>
                <a:spcPts val="0"/>
              </a:spcBef>
              <a:spcAft>
                <a:spcPts val="0"/>
              </a:spcAft>
              <a:buClr>
                <a:srgbClr val="FFFFFF"/>
              </a:buClr>
              <a:buSzPts val="1000"/>
              <a:buFont typeface="Rambla"/>
              <a:buNone/>
              <a:defRPr sz="1000" b="0" i="0" u="none">
                <a:solidFill>
                  <a:srgbClr val="FFFFFF"/>
                </a:solidFill>
                <a:latin typeface="Rambla"/>
                <a:ea typeface="Rambla"/>
                <a:cs typeface="Rambla"/>
                <a:sym typeface="Rambla"/>
              </a:defRPr>
            </a:lvl5pPr>
            <a:lvl6pPr marL="0" marR="0" lvl="5" indent="0" algn="r" rtl="0">
              <a:lnSpc>
                <a:spcPct val="100000"/>
              </a:lnSpc>
              <a:spcBef>
                <a:spcPts val="0"/>
              </a:spcBef>
              <a:spcAft>
                <a:spcPts val="0"/>
              </a:spcAft>
              <a:buClr>
                <a:srgbClr val="FFFFFF"/>
              </a:buClr>
              <a:buSzPts val="1000"/>
              <a:buFont typeface="Rambla"/>
              <a:buNone/>
              <a:defRPr sz="1000" b="0" i="0" u="none">
                <a:solidFill>
                  <a:srgbClr val="FFFFFF"/>
                </a:solidFill>
                <a:latin typeface="Rambla"/>
                <a:ea typeface="Rambla"/>
                <a:cs typeface="Rambla"/>
                <a:sym typeface="Rambla"/>
              </a:defRPr>
            </a:lvl6pPr>
            <a:lvl7pPr marL="0" marR="0" lvl="6" indent="0" algn="r" rtl="0">
              <a:lnSpc>
                <a:spcPct val="100000"/>
              </a:lnSpc>
              <a:spcBef>
                <a:spcPts val="0"/>
              </a:spcBef>
              <a:spcAft>
                <a:spcPts val="0"/>
              </a:spcAft>
              <a:buClr>
                <a:srgbClr val="FFFFFF"/>
              </a:buClr>
              <a:buSzPts val="1000"/>
              <a:buFont typeface="Rambla"/>
              <a:buNone/>
              <a:defRPr sz="1000" b="0" i="0" u="none">
                <a:solidFill>
                  <a:srgbClr val="FFFFFF"/>
                </a:solidFill>
                <a:latin typeface="Rambla"/>
                <a:ea typeface="Rambla"/>
                <a:cs typeface="Rambla"/>
                <a:sym typeface="Rambla"/>
              </a:defRPr>
            </a:lvl7pPr>
            <a:lvl8pPr marL="0" marR="0" lvl="7" indent="0" algn="r" rtl="0">
              <a:lnSpc>
                <a:spcPct val="100000"/>
              </a:lnSpc>
              <a:spcBef>
                <a:spcPts val="0"/>
              </a:spcBef>
              <a:spcAft>
                <a:spcPts val="0"/>
              </a:spcAft>
              <a:buClr>
                <a:srgbClr val="FFFFFF"/>
              </a:buClr>
              <a:buSzPts val="1000"/>
              <a:buFont typeface="Rambla"/>
              <a:buNone/>
              <a:defRPr sz="1000" b="0" i="0" u="none">
                <a:solidFill>
                  <a:srgbClr val="FFFFFF"/>
                </a:solidFill>
                <a:latin typeface="Rambla"/>
                <a:ea typeface="Rambla"/>
                <a:cs typeface="Rambla"/>
                <a:sym typeface="Rambla"/>
              </a:defRPr>
            </a:lvl8pPr>
            <a:lvl9pPr marL="0" marR="0" lvl="8" indent="0" algn="r" rtl="0">
              <a:lnSpc>
                <a:spcPct val="100000"/>
              </a:lnSpc>
              <a:spcBef>
                <a:spcPts val="0"/>
              </a:spcBef>
              <a:spcAft>
                <a:spcPts val="0"/>
              </a:spcAft>
              <a:buClr>
                <a:srgbClr val="FFFFFF"/>
              </a:buClr>
              <a:buSzPts val="1000"/>
              <a:buFont typeface="Rambla"/>
              <a:buNone/>
              <a:defRPr sz="1000" b="0" i="0" u="none">
                <a:solidFill>
                  <a:srgbClr val="FFFFFF"/>
                </a:solidFill>
                <a:latin typeface="Rambla"/>
                <a:ea typeface="Rambla"/>
                <a:cs typeface="Rambla"/>
                <a:sym typeface="Rambla"/>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Shape 26"/>
          <p:cNvSpPr/>
          <p:nvPr/>
        </p:nvSpPr>
        <p:spPr>
          <a:xfrm>
            <a:off x="500062" y="5945187"/>
            <a:ext cx="4940300" cy="920750"/>
          </a:xfrm>
          <a:custGeom>
            <a:avLst/>
            <a:gdLst/>
            <a:ahLst/>
            <a:cxnLst/>
            <a:rect l="0" t="0" r="0" b="0"/>
            <a:pathLst>
              <a:path w="7485" h="337" extrusionOk="0">
                <a:moveTo>
                  <a:pt x="0" y="2"/>
                </a:moveTo>
                <a:lnTo>
                  <a:pt x="7485" y="337"/>
                </a:lnTo>
                <a:lnTo>
                  <a:pt x="5558" y="337"/>
                </a:lnTo>
                <a:lnTo>
                  <a:pt x="1" y="0"/>
                </a:lnTo>
              </a:path>
            </a:pathLst>
          </a:custGeom>
          <a:solidFill>
            <a:srgbClr val="9FCBDC">
              <a:alpha val="39607"/>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Rambla"/>
              <a:ea typeface="Rambla"/>
              <a:cs typeface="Rambla"/>
              <a:sym typeface="Rambla"/>
            </a:endParaRPr>
          </a:p>
        </p:txBody>
      </p:sp>
      <p:sp>
        <p:nvSpPr>
          <p:cNvPr id="27" name="Shape 27"/>
          <p:cNvSpPr/>
          <p:nvPr/>
        </p:nvSpPr>
        <p:spPr>
          <a:xfrm>
            <a:off x="485775" y="5938837"/>
            <a:ext cx="3690937" cy="933450"/>
          </a:xfrm>
          <a:custGeom>
            <a:avLst/>
            <a:gdLst/>
            <a:ahLst/>
            <a:cxnLst/>
            <a:rect l="0" t="0" r="0" b="0"/>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Rambla"/>
              <a:ea typeface="Rambla"/>
              <a:cs typeface="Rambla"/>
              <a:sym typeface="Rambla"/>
            </a:endParaRPr>
          </a:p>
        </p:txBody>
      </p:sp>
      <p:grpSp>
        <p:nvGrpSpPr>
          <p:cNvPr id="28" name="Shape 28"/>
          <p:cNvGrpSpPr/>
          <p:nvPr/>
        </p:nvGrpSpPr>
        <p:grpSpPr>
          <a:xfrm>
            <a:off x="-6350" y="5791200"/>
            <a:ext cx="3402012" cy="1079500"/>
            <a:chOff x="-6350" y="5791200"/>
            <a:chExt cx="3402012" cy="1079500"/>
          </a:xfrm>
        </p:grpSpPr>
        <p:pic>
          <p:nvPicPr>
            <p:cNvPr id="29" name="Shape 29"/>
            <p:cNvPicPr preferRelativeResize="0"/>
            <p:nvPr/>
          </p:nvPicPr>
          <p:blipFill rotWithShape="1">
            <a:blip r:embed="rId6">
              <a:alphaModFix/>
            </a:blip>
            <a:srcRect/>
            <a:stretch/>
          </p:blipFill>
          <p:spPr>
            <a:xfrm>
              <a:off x="-6350" y="5791200"/>
              <a:ext cx="3402012" cy="1079500"/>
            </a:xfrm>
            <a:prstGeom prst="rect">
              <a:avLst/>
            </a:prstGeom>
            <a:noFill/>
            <a:ln>
              <a:noFill/>
            </a:ln>
          </p:spPr>
        </p:pic>
        <p:sp>
          <p:nvSpPr>
            <p:cNvPr id="30" name="Shape 30"/>
            <p:cNvSpPr txBox="1"/>
            <p:nvPr/>
          </p:nvSpPr>
          <p:spPr>
            <a:xfrm>
              <a:off x="277812" y="6421437"/>
              <a:ext cx="1700212" cy="3603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Rambla"/>
                <a:ea typeface="Rambla"/>
                <a:cs typeface="Rambla"/>
                <a:sym typeface="Rambla"/>
              </a:endParaRPr>
            </a:p>
          </p:txBody>
        </p:sp>
      </p:grpSp>
      <p:pic>
        <p:nvPicPr>
          <p:cNvPr id="31" name="Shape 31"/>
          <p:cNvPicPr preferRelativeResize="0"/>
          <p:nvPr/>
        </p:nvPicPr>
        <p:blipFill rotWithShape="1">
          <a:blip r:embed="rId7">
            <a:alphaModFix/>
          </a:blip>
          <a:srcRect/>
          <a:stretch/>
        </p:blipFill>
        <p:spPr>
          <a:xfrm>
            <a:off x="-19050" y="5778500"/>
            <a:ext cx="3414712" cy="1098550"/>
          </a:xfrm>
          <a:prstGeom prst="rect">
            <a:avLst/>
          </a:prstGeom>
          <a:noFill/>
          <a:ln>
            <a:noFill/>
          </a:ln>
        </p:spPr>
      </p:pic>
      <p:sp>
        <p:nvSpPr>
          <p:cNvPr id="32" name="Shape 3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100" b="1" i="0" u="none" strike="noStrike" cap="none">
                <a:solidFill>
                  <a:schemeClr val="dk2"/>
                </a:solidFill>
                <a:latin typeface="Rambla"/>
                <a:ea typeface="Rambla"/>
                <a:cs typeface="Rambla"/>
                <a:sym typeface="Rambla"/>
              </a:defRPr>
            </a:lvl1pPr>
            <a:lvl2pPr marR="0" lvl="1" algn="l" rtl="0">
              <a:spcBef>
                <a:spcPts val="0"/>
              </a:spcBef>
              <a:spcAft>
                <a:spcPts val="0"/>
              </a:spcAft>
              <a:buSzPts val="1400"/>
              <a:buNone/>
              <a:defRPr sz="4100" b="1" i="0" u="none" strike="noStrike" cap="none">
                <a:solidFill>
                  <a:schemeClr val="dk2"/>
                </a:solidFill>
                <a:latin typeface="Rambla"/>
                <a:ea typeface="Rambla"/>
                <a:cs typeface="Rambla"/>
                <a:sym typeface="Rambla"/>
              </a:defRPr>
            </a:lvl2pPr>
            <a:lvl3pPr marR="0" lvl="2" algn="l" rtl="0">
              <a:spcBef>
                <a:spcPts val="0"/>
              </a:spcBef>
              <a:spcAft>
                <a:spcPts val="0"/>
              </a:spcAft>
              <a:buSzPts val="1400"/>
              <a:buNone/>
              <a:defRPr sz="4100" b="1" i="0" u="none" strike="noStrike" cap="none">
                <a:solidFill>
                  <a:schemeClr val="dk2"/>
                </a:solidFill>
                <a:latin typeface="Rambla"/>
                <a:ea typeface="Rambla"/>
                <a:cs typeface="Rambla"/>
                <a:sym typeface="Rambla"/>
              </a:defRPr>
            </a:lvl3pPr>
            <a:lvl4pPr marR="0" lvl="3" algn="l" rtl="0">
              <a:spcBef>
                <a:spcPts val="0"/>
              </a:spcBef>
              <a:spcAft>
                <a:spcPts val="0"/>
              </a:spcAft>
              <a:buSzPts val="1400"/>
              <a:buNone/>
              <a:defRPr sz="4100" b="1" i="0" u="none" strike="noStrike" cap="none">
                <a:solidFill>
                  <a:schemeClr val="dk2"/>
                </a:solidFill>
                <a:latin typeface="Rambla"/>
                <a:ea typeface="Rambla"/>
                <a:cs typeface="Rambla"/>
                <a:sym typeface="Rambla"/>
              </a:defRPr>
            </a:lvl4pPr>
            <a:lvl5pPr marR="0" lvl="4" algn="l" rtl="0">
              <a:spcBef>
                <a:spcPts val="0"/>
              </a:spcBef>
              <a:spcAft>
                <a:spcPts val="0"/>
              </a:spcAft>
              <a:buSzPts val="1400"/>
              <a:buNone/>
              <a:defRPr sz="4100" b="1" i="0" u="none" strike="noStrike" cap="none">
                <a:solidFill>
                  <a:schemeClr val="dk2"/>
                </a:solidFill>
                <a:latin typeface="Rambla"/>
                <a:ea typeface="Rambla"/>
                <a:cs typeface="Rambla"/>
                <a:sym typeface="Rambla"/>
              </a:defRPr>
            </a:lvl5pPr>
            <a:lvl6pPr marR="0" lvl="5" algn="l" rtl="0">
              <a:spcBef>
                <a:spcPts val="0"/>
              </a:spcBef>
              <a:spcAft>
                <a:spcPts val="0"/>
              </a:spcAft>
              <a:buSzPts val="1400"/>
              <a:buNone/>
              <a:defRPr sz="4100" b="1" i="0" u="none" strike="noStrike" cap="none">
                <a:solidFill>
                  <a:schemeClr val="dk2"/>
                </a:solidFill>
                <a:latin typeface="Rambla"/>
                <a:ea typeface="Rambla"/>
                <a:cs typeface="Rambla"/>
                <a:sym typeface="Rambla"/>
              </a:defRPr>
            </a:lvl6pPr>
            <a:lvl7pPr marR="0" lvl="6" algn="l" rtl="0">
              <a:spcBef>
                <a:spcPts val="0"/>
              </a:spcBef>
              <a:spcAft>
                <a:spcPts val="0"/>
              </a:spcAft>
              <a:buSzPts val="1400"/>
              <a:buNone/>
              <a:defRPr sz="4100" b="1" i="0" u="none" strike="noStrike" cap="none">
                <a:solidFill>
                  <a:schemeClr val="dk2"/>
                </a:solidFill>
                <a:latin typeface="Rambla"/>
                <a:ea typeface="Rambla"/>
                <a:cs typeface="Rambla"/>
                <a:sym typeface="Rambla"/>
              </a:defRPr>
            </a:lvl7pPr>
            <a:lvl8pPr marR="0" lvl="7" algn="l" rtl="0">
              <a:spcBef>
                <a:spcPts val="0"/>
              </a:spcBef>
              <a:spcAft>
                <a:spcPts val="0"/>
              </a:spcAft>
              <a:buSzPts val="1400"/>
              <a:buNone/>
              <a:defRPr sz="4100" b="1" i="0" u="none" strike="noStrike" cap="none">
                <a:solidFill>
                  <a:schemeClr val="dk2"/>
                </a:solidFill>
                <a:latin typeface="Rambla"/>
                <a:ea typeface="Rambla"/>
                <a:cs typeface="Rambla"/>
                <a:sym typeface="Rambla"/>
              </a:defRPr>
            </a:lvl8pPr>
            <a:lvl9pPr marR="0" lvl="8" algn="l" rtl="0">
              <a:spcBef>
                <a:spcPts val="0"/>
              </a:spcBef>
              <a:spcAft>
                <a:spcPts val="0"/>
              </a:spcAft>
              <a:buSzPts val="1400"/>
              <a:buNone/>
              <a:defRPr sz="4100" b="1" i="0" u="none" strike="noStrike" cap="none">
                <a:solidFill>
                  <a:schemeClr val="dk2"/>
                </a:solidFill>
                <a:latin typeface="Rambla"/>
                <a:ea typeface="Rambla"/>
                <a:cs typeface="Rambla"/>
                <a:sym typeface="Rambla"/>
              </a:defRPr>
            </a:lvl9pPr>
          </a:lstStyle>
          <a:p>
            <a:endParaRPr/>
          </a:p>
        </p:txBody>
      </p:sp>
      <p:sp>
        <p:nvSpPr>
          <p:cNvPr id="33" name="Shape 33"/>
          <p:cNvSpPr txBox="1">
            <a:spLocks noGrp="1"/>
          </p:cNvSpPr>
          <p:nvPr>
            <p:ph type="body" idx="1"/>
          </p:nvPr>
        </p:nvSpPr>
        <p:spPr>
          <a:xfrm>
            <a:off x="457200" y="1481137"/>
            <a:ext cx="8229600" cy="4525962"/>
          </a:xfrm>
          <a:prstGeom prst="rect">
            <a:avLst/>
          </a:prstGeom>
          <a:noFill/>
          <a:ln>
            <a:noFill/>
          </a:ln>
        </p:spPr>
        <p:txBody>
          <a:bodyPr spcFirstLastPara="1" wrap="square" lIns="91425" tIns="91425" rIns="91425" bIns="91425" anchor="t" anchorCtr="0"/>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spcBef>
                <a:spcPts val="325"/>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34" name="Shape 34"/>
          <p:cNvSpPr txBox="1">
            <a:spLocks noGrp="1"/>
          </p:cNvSpPr>
          <p:nvPr>
            <p:ph type="dt" idx="10"/>
          </p:nvPr>
        </p:nvSpPr>
        <p:spPr>
          <a:xfrm>
            <a:off x="6727825" y="6408737"/>
            <a:ext cx="1919287"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000" b="0" i="0" u="none">
                <a:solidFill>
                  <a:schemeClr val="dk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35" name="Shape 35"/>
          <p:cNvSpPr txBox="1">
            <a:spLocks noGrp="1"/>
          </p:cNvSpPr>
          <p:nvPr>
            <p:ph type="ftr" idx="11"/>
          </p:nvPr>
        </p:nvSpPr>
        <p:spPr>
          <a:xfrm>
            <a:off x="4379912" y="6408737"/>
            <a:ext cx="2351087"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dk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36" name="Shape 36"/>
          <p:cNvSpPr txBox="1">
            <a:spLocks noGrp="1"/>
          </p:cNvSpPr>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1pPr>
            <a:lvl2pPr marL="0" marR="0" lvl="1"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2pPr>
            <a:lvl3pPr marL="0" marR="0" lvl="2"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3pPr>
            <a:lvl4pPr marL="0" marR="0" lvl="3"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4pPr>
            <a:lvl5pPr marL="0" marR="0" lvl="4"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5pPr>
            <a:lvl6pPr marL="0" marR="0" lvl="5"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6pPr>
            <a:lvl7pPr marL="0" marR="0" lvl="6"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7pPr>
            <a:lvl8pPr marL="0" marR="0" lvl="7"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8pPr>
            <a:lvl9pPr marL="0" marR="0" lvl="8" indent="0" algn="r" rtl="0">
              <a:lnSpc>
                <a:spcPct val="100000"/>
              </a:lnSpc>
              <a:spcBef>
                <a:spcPts val="0"/>
              </a:spcBef>
              <a:spcAft>
                <a:spcPts val="0"/>
              </a:spcAft>
              <a:buClr>
                <a:schemeClr val="dk1"/>
              </a:buClr>
              <a:buSzPts val="1000"/>
              <a:buFont typeface="Rambla"/>
              <a:buNone/>
              <a:defRPr sz="1000" b="0" i="0" u="none">
                <a:solidFill>
                  <a:schemeClr val="dk1"/>
                </a:solidFill>
                <a:latin typeface="Rambla"/>
                <a:ea typeface="Rambla"/>
                <a:cs typeface="Rambla"/>
                <a:sym typeface="Rambla"/>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Shape 60"/>
          <p:cNvSpPr/>
          <p:nvPr/>
        </p:nvSpPr>
        <p:spPr>
          <a:xfrm>
            <a:off x="500062" y="5945187"/>
            <a:ext cx="4940300" cy="920750"/>
          </a:xfrm>
          <a:custGeom>
            <a:avLst/>
            <a:gdLst/>
            <a:ahLst/>
            <a:cxnLst/>
            <a:rect l="0" t="0" r="0" b="0"/>
            <a:pathLst>
              <a:path w="7485" h="337" extrusionOk="0">
                <a:moveTo>
                  <a:pt x="0" y="2"/>
                </a:moveTo>
                <a:lnTo>
                  <a:pt x="7485" y="337"/>
                </a:lnTo>
                <a:lnTo>
                  <a:pt x="5558" y="337"/>
                </a:lnTo>
                <a:lnTo>
                  <a:pt x="1" y="0"/>
                </a:lnTo>
              </a:path>
            </a:pathLst>
          </a:custGeom>
          <a:solidFill>
            <a:srgbClr val="9FCBDC">
              <a:alpha val="39607"/>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Rambla"/>
              <a:ea typeface="Rambla"/>
              <a:cs typeface="Rambla"/>
              <a:sym typeface="Rambla"/>
            </a:endParaRPr>
          </a:p>
        </p:txBody>
      </p:sp>
      <p:sp>
        <p:nvSpPr>
          <p:cNvPr id="61" name="Shape 61"/>
          <p:cNvSpPr/>
          <p:nvPr/>
        </p:nvSpPr>
        <p:spPr>
          <a:xfrm>
            <a:off x="485775" y="5938837"/>
            <a:ext cx="3690937" cy="933450"/>
          </a:xfrm>
          <a:custGeom>
            <a:avLst/>
            <a:gdLst/>
            <a:ahLst/>
            <a:cxnLst/>
            <a:rect l="0" t="0" r="0" b="0"/>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Rambla"/>
              <a:ea typeface="Rambla"/>
              <a:cs typeface="Rambla"/>
              <a:sym typeface="Rambla"/>
            </a:endParaRPr>
          </a:p>
        </p:txBody>
      </p:sp>
      <p:grpSp>
        <p:nvGrpSpPr>
          <p:cNvPr id="62" name="Shape 62"/>
          <p:cNvGrpSpPr/>
          <p:nvPr/>
        </p:nvGrpSpPr>
        <p:grpSpPr>
          <a:xfrm>
            <a:off x="-6350" y="5791200"/>
            <a:ext cx="3402012" cy="1079500"/>
            <a:chOff x="-6350" y="5791200"/>
            <a:chExt cx="3402012" cy="1079500"/>
          </a:xfrm>
        </p:grpSpPr>
        <p:pic>
          <p:nvPicPr>
            <p:cNvPr id="63" name="Shape 63"/>
            <p:cNvPicPr preferRelativeResize="0"/>
            <p:nvPr/>
          </p:nvPicPr>
          <p:blipFill rotWithShape="1">
            <a:blip r:embed="rId4">
              <a:alphaModFix/>
            </a:blip>
            <a:srcRect/>
            <a:stretch/>
          </p:blipFill>
          <p:spPr>
            <a:xfrm>
              <a:off x="-6350" y="5791200"/>
              <a:ext cx="3402012" cy="1079500"/>
            </a:xfrm>
            <a:prstGeom prst="rect">
              <a:avLst/>
            </a:prstGeom>
            <a:noFill/>
            <a:ln>
              <a:noFill/>
            </a:ln>
          </p:spPr>
        </p:pic>
        <p:sp>
          <p:nvSpPr>
            <p:cNvPr id="64" name="Shape 64"/>
            <p:cNvSpPr txBox="1"/>
            <p:nvPr/>
          </p:nvSpPr>
          <p:spPr>
            <a:xfrm>
              <a:off x="277812" y="6421437"/>
              <a:ext cx="1700212" cy="3603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Rambla"/>
                <a:ea typeface="Rambla"/>
                <a:cs typeface="Rambla"/>
                <a:sym typeface="Rambla"/>
              </a:endParaRPr>
            </a:p>
          </p:txBody>
        </p:sp>
      </p:grpSp>
      <p:pic>
        <p:nvPicPr>
          <p:cNvPr id="65" name="Shape 65"/>
          <p:cNvPicPr preferRelativeResize="0"/>
          <p:nvPr/>
        </p:nvPicPr>
        <p:blipFill rotWithShape="1">
          <a:blip r:embed="rId5">
            <a:alphaModFix/>
          </a:blip>
          <a:srcRect/>
          <a:stretch/>
        </p:blipFill>
        <p:spPr>
          <a:xfrm>
            <a:off x="-19050" y="5778500"/>
            <a:ext cx="3414712" cy="1098550"/>
          </a:xfrm>
          <a:prstGeom prst="rect">
            <a:avLst/>
          </a:prstGeom>
          <a:noFill/>
          <a:ln>
            <a:noFill/>
          </a:ln>
        </p:spPr>
      </p:pic>
      <p:sp>
        <p:nvSpPr>
          <p:cNvPr id="66" name="Shape 6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100" b="1" i="0" u="none" strike="noStrike" cap="none">
                <a:solidFill>
                  <a:schemeClr val="lt2"/>
                </a:solidFill>
                <a:latin typeface="Rambla"/>
                <a:ea typeface="Rambla"/>
                <a:cs typeface="Rambla"/>
                <a:sym typeface="Rambla"/>
              </a:defRPr>
            </a:lvl1pPr>
            <a:lvl2pPr marR="0" lvl="1" algn="l" rtl="0">
              <a:spcBef>
                <a:spcPts val="0"/>
              </a:spcBef>
              <a:spcAft>
                <a:spcPts val="0"/>
              </a:spcAft>
              <a:buSzPts val="1400"/>
              <a:buNone/>
              <a:defRPr sz="4100" b="1" i="0" u="none" strike="noStrike" cap="none">
                <a:solidFill>
                  <a:schemeClr val="lt2"/>
                </a:solidFill>
                <a:latin typeface="Rambla"/>
                <a:ea typeface="Rambla"/>
                <a:cs typeface="Rambla"/>
                <a:sym typeface="Rambla"/>
              </a:defRPr>
            </a:lvl2pPr>
            <a:lvl3pPr marR="0" lvl="2" algn="l" rtl="0">
              <a:spcBef>
                <a:spcPts val="0"/>
              </a:spcBef>
              <a:spcAft>
                <a:spcPts val="0"/>
              </a:spcAft>
              <a:buSzPts val="1400"/>
              <a:buNone/>
              <a:defRPr sz="4100" b="1" i="0" u="none" strike="noStrike" cap="none">
                <a:solidFill>
                  <a:schemeClr val="lt2"/>
                </a:solidFill>
                <a:latin typeface="Rambla"/>
                <a:ea typeface="Rambla"/>
                <a:cs typeface="Rambla"/>
                <a:sym typeface="Rambla"/>
              </a:defRPr>
            </a:lvl3pPr>
            <a:lvl4pPr marR="0" lvl="3" algn="l" rtl="0">
              <a:spcBef>
                <a:spcPts val="0"/>
              </a:spcBef>
              <a:spcAft>
                <a:spcPts val="0"/>
              </a:spcAft>
              <a:buSzPts val="1400"/>
              <a:buNone/>
              <a:defRPr sz="4100" b="1" i="0" u="none" strike="noStrike" cap="none">
                <a:solidFill>
                  <a:schemeClr val="lt2"/>
                </a:solidFill>
                <a:latin typeface="Rambla"/>
                <a:ea typeface="Rambla"/>
                <a:cs typeface="Rambla"/>
                <a:sym typeface="Rambla"/>
              </a:defRPr>
            </a:lvl4pPr>
            <a:lvl5pPr marR="0" lvl="4" algn="l" rtl="0">
              <a:spcBef>
                <a:spcPts val="0"/>
              </a:spcBef>
              <a:spcAft>
                <a:spcPts val="0"/>
              </a:spcAft>
              <a:buSzPts val="1400"/>
              <a:buNone/>
              <a:defRPr sz="4100" b="1" i="0" u="none" strike="noStrike" cap="none">
                <a:solidFill>
                  <a:schemeClr val="lt2"/>
                </a:solidFill>
                <a:latin typeface="Rambla"/>
                <a:ea typeface="Rambla"/>
                <a:cs typeface="Rambla"/>
                <a:sym typeface="Rambla"/>
              </a:defRPr>
            </a:lvl5pPr>
            <a:lvl6pPr marR="0" lvl="5" algn="l" rtl="0">
              <a:spcBef>
                <a:spcPts val="0"/>
              </a:spcBef>
              <a:spcAft>
                <a:spcPts val="0"/>
              </a:spcAft>
              <a:buSzPts val="1400"/>
              <a:buNone/>
              <a:defRPr sz="4100" b="1" i="0" u="none" strike="noStrike" cap="none">
                <a:solidFill>
                  <a:schemeClr val="lt2"/>
                </a:solidFill>
                <a:latin typeface="Rambla"/>
                <a:ea typeface="Rambla"/>
                <a:cs typeface="Rambla"/>
                <a:sym typeface="Rambla"/>
              </a:defRPr>
            </a:lvl6pPr>
            <a:lvl7pPr marR="0" lvl="6" algn="l" rtl="0">
              <a:spcBef>
                <a:spcPts val="0"/>
              </a:spcBef>
              <a:spcAft>
                <a:spcPts val="0"/>
              </a:spcAft>
              <a:buSzPts val="1400"/>
              <a:buNone/>
              <a:defRPr sz="4100" b="1" i="0" u="none" strike="noStrike" cap="none">
                <a:solidFill>
                  <a:schemeClr val="lt2"/>
                </a:solidFill>
                <a:latin typeface="Rambla"/>
                <a:ea typeface="Rambla"/>
                <a:cs typeface="Rambla"/>
                <a:sym typeface="Rambla"/>
              </a:defRPr>
            </a:lvl7pPr>
            <a:lvl8pPr marR="0" lvl="7" algn="l" rtl="0">
              <a:spcBef>
                <a:spcPts val="0"/>
              </a:spcBef>
              <a:spcAft>
                <a:spcPts val="0"/>
              </a:spcAft>
              <a:buSzPts val="1400"/>
              <a:buNone/>
              <a:defRPr sz="4100" b="1" i="0" u="none" strike="noStrike" cap="none">
                <a:solidFill>
                  <a:schemeClr val="lt2"/>
                </a:solidFill>
                <a:latin typeface="Rambla"/>
                <a:ea typeface="Rambla"/>
                <a:cs typeface="Rambla"/>
                <a:sym typeface="Rambla"/>
              </a:defRPr>
            </a:lvl8pPr>
            <a:lvl9pPr marR="0" lvl="8" algn="l" rtl="0">
              <a:spcBef>
                <a:spcPts val="0"/>
              </a:spcBef>
              <a:spcAft>
                <a:spcPts val="0"/>
              </a:spcAft>
              <a:buSzPts val="1400"/>
              <a:buNone/>
              <a:defRPr sz="4100" b="1" i="0" u="none" strike="noStrike" cap="none">
                <a:solidFill>
                  <a:schemeClr val="lt2"/>
                </a:solidFill>
                <a:latin typeface="Rambla"/>
                <a:ea typeface="Rambla"/>
                <a:cs typeface="Rambla"/>
                <a:sym typeface="Rambla"/>
              </a:defRPr>
            </a:lvl9pPr>
          </a:lstStyle>
          <a:p>
            <a:endParaRPr/>
          </a:p>
        </p:txBody>
      </p:sp>
      <p:sp>
        <p:nvSpPr>
          <p:cNvPr id="67" name="Shape 67"/>
          <p:cNvSpPr txBox="1">
            <a:spLocks noGrp="1"/>
          </p:cNvSpPr>
          <p:nvPr>
            <p:ph type="body" idx="1"/>
          </p:nvPr>
        </p:nvSpPr>
        <p:spPr>
          <a:xfrm>
            <a:off x="457200" y="1481137"/>
            <a:ext cx="8229600" cy="4525962"/>
          </a:xfrm>
          <a:prstGeom prst="rect">
            <a:avLst/>
          </a:prstGeom>
          <a:noFill/>
          <a:ln>
            <a:noFill/>
          </a:ln>
        </p:spPr>
        <p:txBody>
          <a:bodyPr spcFirstLastPara="1" wrap="square" lIns="91425" tIns="91425" rIns="91425" bIns="91425" anchor="t" anchorCtr="0"/>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lt1"/>
                </a:solidFill>
                <a:latin typeface="Rambla"/>
                <a:ea typeface="Rambla"/>
                <a:cs typeface="Rambla"/>
                <a:sym typeface="Rambla"/>
              </a:defRPr>
            </a:lvl1pPr>
            <a:lvl2pPr marL="914400" marR="0" lvl="1" indent="-374650" algn="l" rtl="0">
              <a:spcBef>
                <a:spcPts val="325"/>
              </a:spcBef>
              <a:spcAft>
                <a:spcPts val="0"/>
              </a:spcAft>
              <a:buClr>
                <a:schemeClr val="accent1"/>
              </a:buClr>
              <a:buSzPts val="2300"/>
              <a:buFont typeface="Verdana"/>
              <a:buChar char="◦"/>
              <a:defRPr sz="2300" b="0" i="0" u="none" strike="noStrike" cap="none">
                <a:solidFill>
                  <a:schemeClr val="lt1"/>
                </a:solidFill>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lt1"/>
                </a:solidFill>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lt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68" name="Shape 68"/>
          <p:cNvSpPr txBox="1">
            <a:spLocks noGrp="1"/>
          </p:cNvSpPr>
          <p:nvPr>
            <p:ph type="dt" idx="10"/>
          </p:nvPr>
        </p:nvSpPr>
        <p:spPr>
          <a:xfrm>
            <a:off x="6727825" y="6408737"/>
            <a:ext cx="1919287"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000" b="0" i="0" u="none">
                <a:solidFill>
                  <a:schemeClr val="lt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69" name="Shape 69"/>
          <p:cNvSpPr txBox="1">
            <a:spLocks noGrp="1"/>
          </p:cNvSpPr>
          <p:nvPr>
            <p:ph type="ftr" idx="11"/>
          </p:nvPr>
        </p:nvSpPr>
        <p:spPr>
          <a:xfrm>
            <a:off x="4379912" y="6408737"/>
            <a:ext cx="2351087"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70" name="Shape 70"/>
          <p:cNvSpPr txBox="1">
            <a:spLocks noGrp="1"/>
          </p:cNvSpPr>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000"/>
              <a:buFont typeface="Rambla"/>
              <a:buNone/>
              <a:defRPr sz="1000" b="0" i="0" u="none">
                <a:solidFill>
                  <a:schemeClr val="lt1"/>
                </a:solidFill>
                <a:latin typeface="Rambla"/>
                <a:ea typeface="Rambla"/>
                <a:cs typeface="Rambla"/>
                <a:sym typeface="Rambla"/>
              </a:defRPr>
            </a:lvl1pPr>
            <a:lvl2pPr marL="0" marR="0" lvl="1" indent="0" algn="r" rtl="0">
              <a:lnSpc>
                <a:spcPct val="100000"/>
              </a:lnSpc>
              <a:spcBef>
                <a:spcPts val="0"/>
              </a:spcBef>
              <a:spcAft>
                <a:spcPts val="0"/>
              </a:spcAft>
              <a:buClr>
                <a:schemeClr val="lt1"/>
              </a:buClr>
              <a:buSzPts val="1000"/>
              <a:buFont typeface="Rambla"/>
              <a:buNone/>
              <a:defRPr sz="1000" b="0" i="0" u="none">
                <a:solidFill>
                  <a:schemeClr val="lt1"/>
                </a:solidFill>
                <a:latin typeface="Rambla"/>
                <a:ea typeface="Rambla"/>
                <a:cs typeface="Rambla"/>
                <a:sym typeface="Rambla"/>
              </a:defRPr>
            </a:lvl2pPr>
            <a:lvl3pPr marL="0" marR="0" lvl="2" indent="0" algn="r" rtl="0">
              <a:lnSpc>
                <a:spcPct val="100000"/>
              </a:lnSpc>
              <a:spcBef>
                <a:spcPts val="0"/>
              </a:spcBef>
              <a:spcAft>
                <a:spcPts val="0"/>
              </a:spcAft>
              <a:buClr>
                <a:schemeClr val="lt1"/>
              </a:buClr>
              <a:buSzPts val="1000"/>
              <a:buFont typeface="Rambla"/>
              <a:buNone/>
              <a:defRPr sz="1000" b="0" i="0" u="none">
                <a:solidFill>
                  <a:schemeClr val="lt1"/>
                </a:solidFill>
                <a:latin typeface="Rambla"/>
                <a:ea typeface="Rambla"/>
                <a:cs typeface="Rambla"/>
                <a:sym typeface="Rambla"/>
              </a:defRPr>
            </a:lvl3pPr>
            <a:lvl4pPr marL="0" marR="0" lvl="3" indent="0" algn="r" rtl="0">
              <a:lnSpc>
                <a:spcPct val="100000"/>
              </a:lnSpc>
              <a:spcBef>
                <a:spcPts val="0"/>
              </a:spcBef>
              <a:spcAft>
                <a:spcPts val="0"/>
              </a:spcAft>
              <a:buClr>
                <a:schemeClr val="lt1"/>
              </a:buClr>
              <a:buSzPts val="1000"/>
              <a:buFont typeface="Rambla"/>
              <a:buNone/>
              <a:defRPr sz="1000" b="0" i="0" u="none">
                <a:solidFill>
                  <a:schemeClr val="lt1"/>
                </a:solidFill>
                <a:latin typeface="Rambla"/>
                <a:ea typeface="Rambla"/>
                <a:cs typeface="Rambla"/>
                <a:sym typeface="Rambla"/>
              </a:defRPr>
            </a:lvl4pPr>
            <a:lvl5pPr marL="0" marR="0" lvl="4" indent="0" algn="r" rtl="0">
              <a:lnSpc>
                <a:spcPct val="100000"/>
              </a:lnSpc>
              <a:spcBef>
                <a:spcPts val="0"/>
              </a:spcBef>
              <a:spcAft>
                <a:spcPts val="0"/>
              </a:spcAft>
              <a:buClr>
                <a:schemeClr val="lt1"/>
              </a:buClr>
              <a:buSzPts val="1000"/>
              <a:buFont typeface="Rambla"/>
              <a:buNone/>
              <a:defRPr sz="1000" b="0" i="0" u="none">
                <a:solidFill>
                  <a:schemeClr val="lt1"/>
                </a:solidFill>
                <a:latin typeface="Rambla"/>
                <a:ea typeface="Rambla"/>
                <a:cs typeface="Rambla"/>
                <a:sym typeface="Rambla"/>
              </a:defRPr>
            </a:lvl5pPr>
            <a:lvl6pPr marL="0" marR="0" lvl="5" indent="0" algn="r" rtl="0">
              <a:lnSpc>
                <a:spcPct val="100000"/>
              </a:lnSpc>
              <a:spcBef>
                <a:spcPts val="0"/>
              </a:spcBef>
              <a:spcAft>
                <a:spcPts val="0"/>
              </a:spcAft>
              <a:buClr>
                <a:schemeClr val="lt1"/>
              </a:buClr>
              <a:buSzPts val="1000"/>
              <a:buFont typeface="Rambla"/>
              <a:buNone/>
              <a:defRPr sz="1000" b="0" i="0" u="none">
                <a:solidFill>
                  <a:schemeClr val="lt1"/>
                </a:solidFill>
                <a:latin typeface="Rambla"/>
                <a:ea typeface="Rambla"/>
                <a:cs typeface="Rambla"/>
                <a:sym typeface="Rambla"/>
              </a:defRPr>
            </a:lvl6pPr>
            <a:lvl7pPr marL="0" marR="0" lvl="6" indent="0" algn="r" rtl="0">
              <a:lnSpc>
                <a:spcPct val="100000"/>
              </a:lnSpc>
              <a:spcBef>
                <a:spcPts val="0"/>
              </a:spcBef>
              <a:spcAft>
                <a:spcPts val="0"/>
              </a:spcAft>
              <a:buClr>
                <a:schemeClr val="lt1"/>
              </a:buClr>
              <a:buSzPts val="1000"/>
              <a:buFont typeface="Rambla"/>
              <a:buNone/>
              <a:defRPr sz="1000" b="0" i="0" u="none">
                <a:solidFill>
                  <a:schemeClr val="lt1"/>
                </a:solidFill>
                <a:latin typeface="Rambla"/>
                <a:ea typeface="Rambla"/>
                <a:cs typeface="Rambla"/>
                <a:sym typeface="Rambla"/>
              </a:defRPr>
            </a:lvl7pPr>
            <a:lvl8pPr marL="0" marR="0" lvl="7" indent="0" algn="r" rtl="0">
              <a:lnSpc>
                <a:spcPct val="100000"/>
              </a:lnSpc>
              <a:spcBef>
                <a:spcPts val="0"/>
              </a:spcBef>
              <a:spcAft>
                <a:spcPts val="0"/>
              </a:spcAft>
              <a:buClr>
                <a:schemeClr val="lt1"/>
              </a:buClr>
              <a:buSzPts val="1000"/>
              <a:buFont typeface="Rambla"/>
              <a:buNone/>
              <a:defRPr sz="1000" b="0" i="0" u="none">
                <a:solidFill>
                  <a:schemeClr val="lt1"/>
                </a:solidFill>
                <a:latin typeface="Rambla"/>
                <a:ea typeface="Rambla"/>
                <a:cs typeface="Rambla"/>
                <a:sym typeface="Rambla"/>
              </a:defRPr>
            </a:lvl8pPr>
            <a:lvl9pPr marL="0" marR="0" lvl="8" indent="0" algn="r" rtl="0">
              <a:lnSpc>
                <a:spcPct val="100000"/>
              </a:lnSpc>
              <a:spcBef>
                <a:spcPts val="0"/>
              </a:spcBef>
              <a:spcAft>
                <a:spcPts val="0"/>
              </a:spcAft>
              <a:buClr>
                <a:schemeClr val="lt1"/>
              </a:buClr>
              <a:buSzPts val="1000"/>
              <a:buFont typeface="Rambla"/>
              <a:buNone/>
              <a:defRPr sz="1000" b="0" i="0" u="none">
                <a:solidFill>
                  <a:schemeClr val="lt1"/>
                </a:solidFill>
                <a:latin typeface="Rambla"/>
                <a:ea typeface="Rambla"/>
                <a:cs typeface="Rambla"/>
                <a:sym typeface="Rambla"/>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57dzaMaouXA&amp;list=PLbBDPi7RiSlwlJpt46Y05jCl5I7EMIZiq"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youtube.com/watch?v=KFZz6ICzpjI" TargetMode="External"/><Relationship Id="rId5" Type="http://schemas.openxmlformats.org/officeDocument/2006/relationships/hyperlink" Target="https://www.youtube.com/watch?v=dkHqPFbxmOU" TargetMode="External"/><Relationship Id="rId4" Type="http://schemas.openxmlformats.org/officeDocument/2006/relationships/hyperlink" Target="https://www.youtube.com/watch?v=0Kvw2BPKjz0&amp;index=4&amp;list=PLbBDPi7RiSlwlJpt46Y05jCl5I7EMIZiq&amp;t=0s"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4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4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4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jpg"/></Relationships>
</file>

<file path=ppt/slides/_rels/slide4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www.youtube.com/watch?v=jpCPvHJ6p90&amp;index=14&amp;list=PLBjIqRvyNjs8scZZ1ukAzlyH4mRveAYS-" TargetMode="External"/><Relationship Id="rId3" Type="http://schemas.openxmlformats.org/officeDocument/2006/relationships/hyperlink" Target="https://www.youtube.com/watch?v=9eD2UpdhbwA&amp;list=PLBjIqRvyNjs8scZZ1ukAzlyH4mRveAYS-" TargetMode="External"/><Relationship Id="rId7" Type="http://schemas.openxmlformats.org/officeDocument/2006/relationships/hyperlink" Target="https://www.youtube.com/watch?v=c_ubmjE21SY&amp;list=PLBjIqRvyNjs8scZZ1ukAzlyH4mRveAYS-&amp;index=13"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www.youtube.com/watch?v=RzZsdL-EGwg" TargetMode="External"/><Relationship Id="rId5" Type="http://schemas.openxmlformats.org/officeDocument/2006/relationships/hyperlink" Target="https://www.youtube.com/watch?v=U71P5FKFqfg&amp;list=PLBjIqRvyNjs8scZZ1ukAzlyH4mRveAYS-&amp;index=6" TargetMode="External"/><Relationship Id="rId10" Type="http://schemas.openxmlformats.org/officeDocument/2006/relationships/hyperlink" Target="https://www.youtube.com/watch?v=nOfH7uEojKk" TargetMode="External"/><Relationship Id="rId4" Type="http://schemas.openxmlformats.org/officeDocument/2006/relationships/hyperlink" Target="https://www.youtube.com/watch?v=TbQm5doF_Uc" TargetMode="External"/><Relationship Id="rId9" Type="http://schemas.openxmlformats.org/officeDocument/2006/relationships/hyperlink" Target="https://www.youtube.com/watch?v=2T5_0AGdFic&amp;index=2&amp;list=PLwRF5bRIjrMxOuA_2Wp2lmObjQot3XHfo"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1GiYx1r4200&amp;list=PLwRF5bRIjrMxOuA_2Wp2lmObjQot3XHfo&amp;index=7"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www.youtube.com/watch?v=oxwTS2hinBA&amp;index=17&amp;list=PLwRF5bRIjrMxOuA_2Wp2lmObjQot3XHfo" TargetMode="External"/><Relationship Id="rId5" Type="http://schemas.openxmlformats.org/officeDocument/2006/relationships/hyperlink" Target="https://www.youtube.com/watch?v=kckadRU3q_g&amp;index=13&amp;list=PLwRF5bRIjrMxOuA_2Wp2lmObjQot3XHfo" TargetMode="External"/><Relationship Id="rId4" Type="http://schemas.openxmlformats.org/officeDocument/2006/relationships/hyperlink" Target="https://www.youtube.com/watch?v=KmkVWuP_sO0&amp;index=11&amp;list=PLwRF5bRIjrMxOuA_2Wp2lmObjQot3XHfo"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iterarydevices.com/symbolis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685800" y="1752601"/>
            <a:ext cx="7772400" cy="1829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a:t>English I Literary Devices </a:t>
            </a:r>
            <a:endParaRPr/>
          </a:p>
        </p:txBody>
      </p:sp>
      <p:sp>
        <p:nvSpPr>
          <p:cNvPr id="83" name="Shape 83"/>
          <p:cNvSpPr txBox="1">
            <a:spLocks noGrp="1"/>
          </p:cNvSpPr>
          <p:nvPr>
            <p:ph type="subTitle" idx="1"/>
          </p:nvPr>
        </p:nvSpPr>
        <p:spPr>
          <a:xfrm>
            <a:off x="685800" y="3611607"/>
            <a:ext cx="7772400" cy="11997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r>
              <a:rPr lang="en-US"/>
              <a:t>(TAKE NOTES!!!)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endParaRPr/>
          </a:p>
        </p:txBody>
      </p:sp>
      <p:sp>
        <p:nvSpPr>
          <p:cNvPr id="148" name="Shape 148"/>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49" name="Shape 149" descr="Related image"/>
          <p:cNvPicPr preferRelativeResize="0"/>
          <p:nvPr/>
        </p:nvPicPr>
        <p:blipFill>
          <a:blip r:embed="rId3">
            <a:alphaModFix/>
          </a:blip>
          <a:stretch>
            <a:fillRect/>
          </a:stretch>
        </p:blipFill>
        <p:spPr>
          <a:xfrm>
            <a:off x="550650" y="274625"/>
            <a:ext cx="8191500" cy="6146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394175" y="1481137"/>
            <a:ext cx="8229600" cy="4526100"/>
          </a:xfrm>
          <a:prstGeom prst="rect">
            <a:avLst/>
          </a:prstGeom>
        </p:spPr>
        <p:txBody>
          <a:bodyPr spcFirstLastPara="1" wrap="square" lIns="91425" tIns="91425" rIns="91425" bIns="91425" anchor="t" anchorCtr="0">
            <a:noAutofit/>
          </a:bodyPr>
          <a:lstStyle/>
          <a:p>
            <a:pPr marL="457200" lvl="0" indent="-419100" algn="ctr" rtl="0">
              <a:spcBef>
                <a:spcPts val="400"/>
              </a:spcBef>
              <a:spcAft>
                <a:spcPts val="0"/>
              </a:spcAft>
              <a:buSzPts val="3000"/>
              <a:buFont typeface="Libre Baskerville"/>
              <a:buChar char="▶"/>
            </a:pPr>
            <a:r>
              <a:rPr lang="en-US" sz="3000" i="1">
                <a:solidFill>
                  <a:srgbClr val="333333"/>
                </a:solidFill>
                <a:highlight>
                  <a:srgbClr val="FFFFFF"/>
                </a:highlight>
                <a:latin typeface="Libre Baskerville"/>
                <a:ea typeface="Libre Baskerville"/>
                <a:cs typeface="Libre Baskerville"/>
                <a:sym typeface="Libre Baskerville"/>
              </a:rPr>
              <a:t>brief and indirect reference to a person, place, thing or idea of historical, cultural, literary or political significance</a:t>
            </a:r>
            <a:r>
              <a:rPr lang="en-US" sz="3000">
                <a:solidFill>
                  <a:srgbClr val="333333"/>
                </a:solidFill>
                <a:highlight>
                  <a:srgbClr val="FFFFFF"/>
                </a:highlight>
                <a:latin typeface="Libre Baskerville"/>
                <a:ea typeface="Libre Baskerville"/>
                <a:cs typeface="Libre Baskerville"/>
                <a:sym typeface="Libre Baskerville"/>
              </a:rPr>
              <a:t>.</a:t>
            </a:r>
            <a:endParaRPr sz="3000">
              <a:solidFill>
                <a:srgbClr val="333333"/>
              </a:solidFill>
              <a:highlight>
                <a:srgbClr val="FFFFFF"/>
              </a:highlight>
              <a:latin typeface="Libre Baskerville"/>
              <a:ea typeface="Libre Baskerville"/>
              <a:cs typeface="Libre Baskerville"/>
              <a:sym typeface="Libre Baskerville"/>
            </a:endParaRPr>
          </a:p>
          <a:p>
            <a:pPr marL="0" lvl="0" indent="0" algn="ctr">
              <a:spcBef>
                <a:spcPts val="400"/>
              </a:spcBef>
              <a:spcAft>
                <a:spcPts val="0"/>
              </a:spcAft>
              <a:buNone/>
            </a:pPr>
            <a:endParaRPr sz="3000">
              <a:solidFill>
                <a:srgbClr val="333333"/>
              </a:solidFill>
              <a:highlight>
                <a:srgbClr val="FFFFFF"/>
              </a:highlight>
              <a:latin typeface="Libre Baskerville"/>
              <a:ea typeface="Libre Baskerville"/>
              <a:cs typeface="Libre Baskerville"/>
              <a:sym typeface="Libre Baskerville"/>
            </a:endParaRPr>
          </a:p>
        </p:txBody>
      </p:sp>
      <p:sp>
        <p:nvSpPr>
          <p:cNvPr id="155" name="Shape 155"/>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4800">
                <a:solidFill>
                  <a:srgbClr val="FF00FF"/>
                </a:solidFill>
                <a:latin typeface="Libre Baskerville"/>
                <a:ea typeface="Libre Baskerville"/>
                <a:cs typeface="Libre Baskerville"/>
                <a:sym typeface="Libre Baskerville"/>
              </a:rPr>
              <a:t>Allusion</a:t>
            </a:r>
            <a:endParaRPr sz="4800">
              <a:solidFill>
                <a:srgbClr val="FF00FF"/>
              </a:solidFill>
              <a:latin typeface="Libre Baskerville"/>
              <a:ea typeface="Libre Baskerville"/>
              <a:cs typeface="Libre Baskerville"/>
              <a:sym typeface="Libre Baskerville"/>
            </a:endParaRPr>
          </a:p>
        </p:txBody>
      </p:sp>
      <p:pic>
        <p:nvPicPr>
          <p:cNvPr id="156" name="Shape 156" descr="Image result for common allusion examples"/>
          <p:cNvPicPr preferRelativeResize="0"/>
          <p:nvPr/>
        </p:nvPicPr>
        <p:blipFill>
          <a:blip r:embed="rId3">
            <a:alphaModFix/>
          </a:blip>
          <a:stretch>
            <a:fillRect/>
          </a:stretch>
        </p:blipFill>
        <p:spPr>
          <a:xfrm>
            <a:off x="806825" y="3239900"/>
            <a:ext cx="8337175" cy="3673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r>
              <a:rPr lang="en-US" i="1"/>
              <a:t>a short, personal account of an incident in someone’s life (usually intended to entertain or make a point).</a:t>
            </a:r>
            <a:endParaRPr i="1"/>
          </a:p>
          <a:p>
            <a:pPr marL="0" lvl="0" indent="0">
              <a:spcBef>
                <a:spcPts val="400"/>
              </a:spcBef>
              <a:spcAft>
                <a:spcPts val="0"/>
              </a:spcAft>
              <a:buNone/>
            </a:pPr>
            <a:endParaRPr i="1"/>
          </a:p>
          <a:p>
            <a:pPr marL="0" lvl="0" indent="0">
              <a:spcBef>
                <a:spcPts val="400"/>
              </a:spcBef>
              <a:spcAft>
                <a:spcPts val="0"/>
              </a:spcAft>
              <a:buNone/>
            </a:pPr>
            <a:endParaRPr i="1"/>
          </a:p>
        </p:txBody>
      </p:sp>
      <p:sp>
        <p:nvSpPr>
          <p:cNvPr id="162" name="Shape 162"/>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4800">
                <a:solidFill>
                  <a:srgbClr val="6AA84F"/>
                </a:solidFill>
                <a:latin typeface="Libre Baskerville"/>
                <a:ea typeface="Libre Baskerville"/>
                <a:cs typeface="Libre Baskerville"/>
                <a:sym typeface="Libre Baskerville"/>
              </a:rPr>
              <a:t>Anecdote</a:t>
            </a:r>
            <a:endParaRPr sz="4800">
              <a:solidFill>
                <a:srgbClr val="6AA84F"/>
              </a:solidFill>
              <a:latin typeface="Libre Baskerville"/>
              <a:ea typeface="Libre Baskerville"/>
              <a:cs typeface="Libre Baskerville"/>
              <a:sym typeface="Libre Baskerville"/>
            </a:endParaRPr>
          </a:p>
        </p:txBody>
      </p:sp>
      <p:pic>
        <p:nvPicPr>
          <p:cNvPr id="163" name="Shape 163" descr="Image result for example of anecdote"/>
          <p:cNvPicPr preferRelativeResize="0"/>
          <p:nvPr/>
        </p:nvPicPr>
        <p:blipFill>
          <a:blip r:embed="rId3">
            <a:alphaModFix/>
          </a:blip>
          <a:stretch>
            <a:fillRect/>
          </a:stretch>
        </p:blipFill>
        <p:spPr>
          <a:xfrm>
            <a:off x="844650" y="2533925"/>
            <a:ext cx="7652200" cy="4021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66675"/>
            <a:ext cx="8229600" cy="18589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600"/>
              <a:buFont typeface="Anton"/>
              <a:buNone/>
            </a:pPr>
            <a:r>
              <a:rPr lang="en-US" sz="6600" b="1" i="0" u="none" strike="noStrike" cap="none">
                <a:solidFill>
                  <a:schemeClr val="dk1"/>
                </a:solidFill>
                <a:latin typeface="Anton"/>
                <a:ea typeface="Anton"/>
                <a:cs typeface="Anton"/>
                <a:sym typeface="Anton"/>
              </a:rPr>
              <a:t>Characterization:</a:t>
            </a:r>
            <a:endParaRPr sz="6600" b="1" i="0" u="none" strike="noStrike" cap="none">
              <a:solidFill>
                <a:schemeClr val="dk1"/>
              </a:solidFill>
              <a:latin typeface="Anton"/>
              <a:ea typeface="Anton"/>
              <a:cs typeface="Anton"/>
              <a:sym typeface="Anton"/>
            </a:endParaRPr>
          </a:p>
        </p:txBody>
      </p:sp>
      <p:sp>
        <p:nvSpPr>
          <p:cNvPr id="169" name="Shape 169"/>
          <p:cNvSpPr txBox="1">
            <a:spLocks noGrp="1"/>
          </p:cNvSpPr>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chemeClr val="accent1"/>
              </a:buClr>
              <a:buSzPts val="2108"/>
              <a:buFont typeface="Noto Sans Symbols"/>
              <a:buChar char="▶"/>
            </a:pPr>
            <a:r>
              <a:rPr lang="en-US" sz="3100" b="0" i="0" u="none">
                <a:solidFill>
                  <a:srgbClr val="FF0066"/>
                </a:solidFill>
                <a:latin typeface="Anton"/>
                <a:ea typeface="Anton"/>
                <a:cs typeface="Anton"/>
                <a:sym typeface="Anton"/>
              </a:rPr>
              <a:t>a description of qualities or peculiarities</a:t>
            </a:r>
            <a:br>
              <a:rPr lang="en-US" sz="3100" b="0" i="0" u="none">
                <a:solidFill>
                  <a:srgbClr val="FF0066"/>
                </a:solidFill>
                <a:latin typeface="Anton"/>
                <a:ea typeface="Anton"/>
                <a:cs typeface="Anton"/>
                <a:sym typeface="Anton"/>
              </a:rPr>
            </a:br>
            <a:r>
              <a:rPr lang="en-US" sz="3100" b="0" i="0" u="none">
                <a:solidFill>
                  <a:schemeClr val="dk1"/>
                </a:solidFill>
                <a:latin typeface="Anton"/>
                <a:ea typeface="Anton"/>
                <a:cs typeface="Anton"/>
                <a:sym typeface="Anton"/>
              </a:rPr>
              <a:t/>
            </a:r>
            <a:br>
              <a:rPr lang="en-US" sz="3100" b="0" i="0" u="none">
                <a:solidFill>
                  <a:schemeClr val="dk1"/>
                </a:solidFill>
                <a:latin typeface="Anton"/>
                <a:ea typeface="Anton"/>
                <a:cs typeface="Anton"/>
                <a:sym typeface="Anton"/>
              </a:rPr>
            </a:br>
            <a:endParaRPr/>
          </a:p>
        </p:txBody>
      </p:sp>
      <p:pic>
        <p:nvPicPr>
          <p:cNvPr id="170" name="Shape 170" descr="characterization.png"/>
          <p:cNvPicPr preferRelativeResize="0"/>
          <p:nvPr/>
        </p:nvPicPr>
        <p:blipFill rotWithShape="1">
          <a:blip r:embed="rId3">
            <a:alphaModFix/>
          </a:blip>
          <a:srcRect/>
          <a:stretch/>
        </p:blipFill>
        <p:spPr>
          <a:xfrm>
            <a:off x="533400" y="2209800"/>
            <a:ext cx="3810000" cy="4495800"/>
          </a:xfrm>
          <a:prstGeom prst="rect">
            <a:avLst/>
          </a:prstGeom>
          <a:noFill/>
          <a:ln>
            <a:noFill/>
          </a:ln>
        </p:spPr>
      </p:pic>
      <p:pic>
        <p:nvPicPr>
          <p:cNvPr id="171" name="Shape 171" descr="characterization.jpg"/>
          <p:cNvPicPr preferRelativeResize="0"/>
          <p:nvPr/>
        </p:nvPicPr>
        <p:blipFill rotWithShape="1">
          <a:blip r:embed="rId4">
            <a:alphaModFix/>
          </a:blip>
          <a:srcRect/>
          <a:stretch/>
        </p:blipFill>
        <p:spPr>
          <a:xfrm>
            <a:off x="4953000" y="2133600"/>
            <a:ext cx="3810000" cy="4495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p>
            <a:pPr marL="365125" marR="0" lvl="0" indent="-311467" algn="l" rtl="0">
              <a:lnSpc>
                <a:spcPct val="100000"/>
              </a:lnSpc>
              <a:spcBef>
                <a:spcPts val="0"/>
              </a:spcBef>
              <a:spcAft>
                <a:spcPts val="0"/>
              </a:spcAft>
              <a:buClr>
                <a:schemeClr val="accent1"/>
              </a:buClr>
              <a:buSzPts val="3600"/>
              <a:buFont typeface="Noto Sans Symbols"/>
              <a:buChar char="▶"/>
            </a:pPr>
            <a:r>
              <a:rPr lang="en-US" sz="3600" b="0" i="0" u="none">
                <a:solidFill>
                  <a:srgbClr val="FF0066"/>
                </a:solidFill>
                <a:latin typeface="Anton"/>
                <a:ea typeface="Anton"/>
                <a:cs typeface="Anton"/>
                <a:sym typeface="Anton"/>
              </a:rPr>
              <a:t>character is described by the author/narrator/ other characters.</a:t>
            </a:r>
            <a:endParaRPr sz="3600" b="0" i="0" u="none">
              <a:solidFill>
                <a:srgbClr val="FF0066"/>
              </a:solidFill>
              <a:latin typeface="Anton"/>
              <a:ea typeface="Anton"/>
              <a:cs typeface="Anton"/>
              <a:sym typeface="Anton"/>
            </a:endParaRPr>
          </a:p>
          <a:p>
            <a:pPr marL="365125" marR="0" lvl="0" indent="-255586" algn="l" rtl="0">
              <a:lnSpc>
                <a:spcPct val="100000"/>
              </a:lnSpc>
              <a:spcBef>
                <a:spcPts val="0"/>
              </a:spcBef>
              <a:spcAft>
                <a:spcPts val="0"/>
              </a:spcAft>
              <a:buClr>
                <a:schemeClr val="accent1"/>
              </a:buClr>
              <a:buSzPts val="2720"/>
              <a:buFont typeface="Noto Sans Symbols"/>
              <a:buChar char="▶"/>
            </a:pPr>
            <a:r>
              <a:rPr lang="en-US" sz="3600">
                <a:solidFill>
                  <a:srgbClr val="FF0066"/>
                </a:solidFill>
                <a:latin typeface="Anton"/>
                <a:ea typeface="Anton"/>
                <a:cs typeface="Anton"/>
                <a:sym typeface="Anton"/>
              </a:rPr>
              <a:t>(think adjectives)</a:t>
            </a:r>
            <a:r>
              <a:rPr lang="en-US" sz="4000" b="0" i="0" u="none">
                <a:solidFill>
                  <a:srgbClr val="FF0066"/>
                </a:solidFill>
                <a:latin typeface="Anton"/>
                <a:ea typeface="Anton"/>
                <a:cs typeface="Anton"/>
                <a:sym typeface="Anton"/>
              </a:rPr>
              <a:t> </a:t>
            </a:r>
            <a:endParaRPr/>
          </a:p>
          <a:p>
            <a:pPr marL="365125" marR="0" lvl="0" indent="-82866" algn="l" rtl="0">
              <a:lnSpc>
                <a:spcPct val="100000"/>
              </a:lnSpc>
              <a:spcBef>
                <a:spcPts val="400"/>
              </a:spcBef>
              <a:spcAft>
                <a:spcPts val="0"/>
              </a:spcAft>
              <a:buClr>
                <a:schemeClr val="accent1"/>
              </a:buClr>
              <a:buSzPts val="2720"/>
              <a:buFont typeface="Noto Sans Symbols"/>
              <a:buNone/>
            </a:pPr>
            <a:endParaRPr sz="4000" b="0" i="0" u="none">
              <a:solidFill>
                <a:schemeClr val="dk1"/>
              </a:solidFill>
              <a:latin typeface="Anton"/>
              <a:ea typeface="Anton"/>
              <a:cs typeface="Anton"/>
              <a:sym typeface="Anton"/>
            </a:endParaRPr>
          </a:p>
          <a:p>
            <a:pPr marL="365125" marR="0" lvl="0" indent="-255586" algn="ctr" rtl="0">
              <a:lnSpc>
                <a:spcPct val="100000"/>
              </a:lnSpc>
              <a:spcBef>
                <a:spcPts val="400"/>
              </a:spcBef>
              <a:spcAft>
                <a:spcPts val="0"/>
              </a:spcAft>
              <a:buClr>
                <a:schemeClr val="accent1"/>
              </a:buClr>
              <a:buSzPts val="2720"/>
              <a:buFont typeface="Noto Sans Symbols"/>
              <a:buChar char="▶"/>
            </a:pPr>
            <a:r>
              <a:rPr lang="en-US" sz="4000" b="0" i="0" u="none">
                <a:solidFill>
                  <a:srgbClr val="EB641B"/>
                </a:solidFill>
                <a:latin typeface="Anton"/>
                <a:ea typeface="Anton"/>
                <a:cs typeface="Anton"/>
                <a:sym typeface="Anton"/>
              </a:rPr>
              <a:t>C</a:t>
            </a:r>
            <a:endParaRPr/>
          </a:p>
        </p:txBody>
      </p:sp>
      <p:sp>
        <p:nvSpPr>
          <p:cNvPr id="177" name="Shape 177"/>
          <p:cNvSpPr txBox="1">
            <a:spLocks noGrp="1"/>
          </p:cNvSpPr>
          <p:nvPr>
            <p:ph type="title"/>
          </p:nvPr>
        </p:nvSpPr>
        <p:spPr>
          <a:xfrm>
            <a:off x="457200" y="139700"/>
            <a:ext cx="8229600" cy="15303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400"/>
              <a:buFont typeface="Anton"/>
              <a:buNone/>
            </a:pPr>
            <a:r>
              <a:rPr lang="en-US" sz="5400" b="1" i="0" u="none" strike="noStrike" cap="none">
                <a:solidFill>
                  <a:schemeClr val="dk1"/>
                </a:solidFill>
                <a:latin typeface="Anton"/>
                <a:ea typeface="Anton"/>
                <a:cs typeface="Anton"/>
                <a:sym typeface="Anton"/>
              </a:rPr>
              <a:t>Direct Characterization</a:t>
            </a:r>
            <a:endParaRPr sz="5400" b="1" i="0" u="none" strike="noStrike" cap="none">
              <a:solidFill>
                <a:schemeClr val="dk1"/>
              </a:solidFill>
              <a:latin typeface="Rambla"/>
              <a:ea typeface="Rambla"/>
              <a:cs typeface="Rambla"/>
              <a:sym typeface="Rambla"/>
            </a:endParaRPr>
          </a:p>
        </p:txBody>
      </p:sp>
      <p:pic>
        <p:nvPicPr>
          <p:cNvPr id="178" name="Shape 178" descr="Image result for direct characterization example"/>
          <p:cNvPicPr preferRelativeResize="0"/>
          <p:nvPr/>
        </p:nvPicPr>
        <p:blipFill>
          <a:blip r:embed="rId3">
            <a:alphaModFix/>
          </a:blip>
          <a:stretch>
            <a:fillRect/>
          </a:stretch>
        </p:blipFill>
        <p:spPr>
          <a:xfrm>
            <a:off x="627050" y="3277725"/>
            <a:ext cx="7806775" cy="3126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457200" y="1447800"/>
            <a:ext cx="8229600" cy="4525962"/>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chemeClr val="accent1"/>
              </a:buClr>
              <a:buSzPts val="1904"/>
              <a:buFont typeface="Noto Sans Symbols"/>
              <a:buChar char="▶"/>
            </a:pPr>
            <a:r>
              <a:rPr lang="en-US" sz="2800" b="0" i="0" u="none">
                <a:solidFill>
                  <a:srgbClr val="FF0066"/>
                </a:solidFill>
                <a:latin typeface="Anton"/>
                <a:ea typeface="Anton"/>
                <a:cs typeface="Anton"/>
                <a:sym typeface="Anton"/>
              </a:rPr>
              <a:t>a character's traits are revealed by action and speech</a:t>
            </a:r>
            <a:r>
              <a:rPr lang="en-US" sz="2800">
                <a:solidFill>
                  <a:srgbClr val="FF0066"/>
                </a:solidFill>
                <a:latin typeface="Anton"/>
                <a:ea typeface="Anton"/>
                <a:cs typeface="Anton"/>
                <a:sym typeface="Anton"/>
              </a:rPr>
              <a:t> (think verbs/actions)</a:t>
            </a:r>
            <a:endParaRPr/>
          </a:p>
          <a:p>
            <a:pPr marL="365125" marR="0" lvl="0" indent="-134683" algn="l" rtl="0">
              <a:lnSpc>
                <a:spcPct val="100000"/>
              </a:lnSpc>
              <a:spcBef>
                <a:spcPts val="400"/>
              </a:spcBef>
              <a:spcAft>
                <a:spcPts val="0"/>
              </a:spcAft>
              <a:buClr>
                <a:schemeClr val="accent1"/>
              </a:buClr>
              <a:buSzPts val="1904"/>
              <a:buFont typeface="Noto Sans Symbols"/>
              <a:buNone/>
            </a:pPr>
            <a:endParaRPr sz="2800" b="0" i="0" u="none">
              <a:solidFill>
                <a:srgbClr val="FF0066"/>
              </a:solidFill>
              <a:latin typeface="Anton"/>
              <a:ea typeface="Anton"/>
              <a:cs typeface="Anton"/>
              <a:sym typeface="Anton"/>
            </a:endParaRPr>
          </a:p>
          <a:p>
            <a:pPr marL="365125" marR="0" lvl="0" indent="-134683" algn="l" rtl="0">
              <a:lnSpc>
                <a:spcPct val="100000"/>
              </a:lnSpc>
              <a:spcBef>
                <a:spcPts val="400"/>
              </a:spcBef>
              <a:spcAft>
                <a:spcPts val="0"/>
              </a:spcAft>
              <a:buClr>
                <a:schemeClr val="accent1"/>
              </a:buClr>
              <a:buSzPts val="1904"/>
              <a:buFont typeface="Noto Sans Symbols"/>
              <a:buNone/>
            </a:pPr>
            <a:endParaRPr sz="2800" b="0" i="0" u="none">
              <a:solidFill>
                <a:srgbClr val="FF0066"/>
              </a:solidFill>
              <a:latin typeface="Anton"/>
              <a:ea typeface="Anton"/>
              <a:cs typeface="Anton"/>
              <a:sym typeface="Anton"/>
            </a:endParaRPr>
          </a:p>
          <a:p>
            <a:pPr marL="0" marR="0" lvl="0" indent="0" algn="l" rtl="0">
              <a:lnSpc>
                <a:spcPct val="100000"/>
              </a:lnSpc>
              <a:spcBef>
                <a:spcPts val="400"/>
              </a:spcBef>
              <a:spcAft>
                <a:spcPts val="0"/>
              </a:spcAft>
              <a:buNone/>
            </a:pPr>
            <a:endParaRPr/>
          </a:p>
        </p:txBody>
      </p:sp>
      <p:sp>
        <p:nvSpPr>
          <p:cNvPr id="184" name="Shape 184"/>
          <p:cNvSpPr txBox="1">
            <a:spLocks noGrp="1"/>
          </p:cNvSpPr>
          <p:nvPr>
            <p:ph type="title"/>
          </p:nvPr>
        </p:nvSpPr>
        <p:spPr>
          <a:xfrm>
            <a:off x="457200" y="201612"/>
            <a:ext cx="8229600" cy="153511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400"/>
              <a:buFont typeface="Anton"/>
              <a:buNone/>
            </a:pPr>
            <a:r>
              <a:rPr lang="en-US" sz="5400" b="1" i="0" u="none" strike="noStrike" cap="none">
                <a:solidFill>
                  <a:schemeClr val="dk1"/>
                </a:solidFill>
                <a:latin typeface="Anton"/>
                <a:ea typeface="Anton"/>
                <a:cs typeface="Anton"/>
                <a:sym typeface="Anton"/>
              </a:rPr>
              <a:t>Indirect Characterization</a:t>
            </a:r>
            <a:endParaRPr sz="5400" b="1" i="0" u="none" strike="noStrike" cap="none">
              <a:solidFill>
                <a:schemeClr val="dk1"/>
              </a:solidFill>
              <a:latin typeface="Anton"/>
              <a:ea typeface="Anton"/>
              <a:cs typeface="Anton"/>
              <a:sym typeface="Anton"/>
            </a:endParaRPr>
          </a:p>
        </p:txBody>
      </p:sp>
      <p:pic>
        <p:nvPicPr>
          <p:cNvPr id="185" name="Shape 185" descr="Image result for indirect characterization in to kill a mockingbird"/>
          <p:cNvPicPr preferRelativeResize="0"/>
          <p:nvPr/>
        </p:nvPicPr>
        <p:blipFill>
          <a:blip r:embed="rId3">
            <a:alphaModFix/>
          </a:blip>
          <a:stretch>
            <a:fillRect/>
          </a:stretch>
        </p:blipFill>
        <p:spPr>
          <a:xfrm>
            <a:off x="457200" y="2452250"/>
            <a:ext cx="8128001" cy="42672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457200" lvl="0" indent="-345186" rtl="0">
              <a:spcBef>
                <a:spcPts val="400"/>
              </a:spcBef>
              <a:spcAft>
                <a:spcPts val="0"/>
              </a:spcAft>
              <a:buSzPts val="1836"/>
              <a:buFont typeface="Libre Baskerville"/>
              <a:buChar char="▶"/>
            </a:pPr>
            <a:r>
              <a:rPr lang="en-US">
                <a:latin typeface="Libre Baskerville"/>
                <a:ea typeface="Libre Baskerville"/>
                <a:cs typeface="Libre Baskerville"/>
                <a:sym typeface="Libre Baskerville"/>
              </a:rPr>
              <a:t>an expression that has been overused to the extent that it loses its original meaning or novelty.</a:t>
            </a:r>
            <a:endParaRPr>
              <a:latin typeface="Libre Baskerville"/>
              <a:ea typeface="Libre Baskerville"/>
              <a:cs typeface="Libre Baskerville"/>
              <a:sym typeface="Libre Baskerville"/>
            </a:endParaRPr>
          </a:p>
          <a:p>
            <a:pPr marL="0" lvl="0" indent="0">
              <a:spcBef>
                <a:spcPts val="400"/>
              </a:spcBef>
              <a:spcAft>
                <a:spcPts val="0"/>
              </a:spcAft>
              <a:buNone/>
            </a:pPr>
            <a:endParaRPr>
              <a:latin typeface="Libre Baskerville"/>
              <a:ea typeface="Libre Baskerville"/>
              <a:cs typeface="Libre Baskerville"/>
              <a:sym typeface="Libre Baskerville"/>
            </a:endParaRPr>
          </a:p>
        </p:txBody>
      </p:sp>
      <p:sp>
        <p:nvSpPr>
          <p:cNvPr id="191" name="Shape 191"/>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4800">
                <a:solidFill>
                  <a:srgbClr val="9900FF"/>
                </a:solidFill>
                <a:latin typeface="Libre Baskerville"/>
                <a:ea typeface="Libre Baskerville"/>
                <a:cs typeface="Libre Baskerville"/>
                <a:sym typeface="Libre Baskerville"/>
              </a:rPr>
              <a:t>Cliché</a:t>
            </a:r>
            <a:endParaRPr sz="4800">
              <a:solidFill>
                <a:srgbClr val="9900FF"/>
              </a:solidFill>
              <a:latin typeface="Libre Baskerville"/>
              <a:ea typeface="Libre Baskerville"/>
              <a:cs typeface="Libre Baskerville"/>
              <a:sym typeface="Libre Baskerville"/>
            </a:endParaRPr>
          </a:p>
        </p:txBody>
      </p:sp>
      <p:pic>
        <p:nvPicPr>
          <p:cNvPr id="192" name="Shape 192" descr="Image result for cliche quotes"/>
          <p:cNvPicPr preferRelativeResize="0"/>
          <p:nvPr/>
        </p:nvPicPr>
        <p:blipFill>
          <a:blip r:embed="rId3">
            <a:alphaModFix/>
          </a:blip>
          <a:stretch>
            <a:fillRect/>
          </a:stretch>
        </p:blipFill>
        <p:spPr>
          <a:xfrm>
            <a:off x="813450" y="4580350"/>
            <a:ext cx="2983900" cy="2102450"/>
          </a:xfrm>
          <a:prstGeom prst="rect">
            <a:avLst/>
          </a:prstGeom>
          <a:noFill/>
          <a:ln>
            <a:noFill/>
          </a:ln>
        </p:spPr>
      </p:pic>
      <p:pic>
        <p:nvPicPr>
          <p:cNvPr id="193" name="Shape 193" descr="Image result for common cliches phrases"/>
          <p:cNvPicPr preferRelativeResize="0"/>
          <p:nvPr/>
        </p:nvPicPr>
        <p:blipFill>
          <a:blip r:embed="rId4">
            <a:alphaModFix/>
          </a:blip>
          <a:stretch>
            <a:fillRect/>
          </a:stretch>
        </p:blipFill>
        <p:spPr>
          <a:xfrm>
            <a:off x="6582675" y="3028525"/>
            <a:ext cx="2505075" cy="3178725"/>
          </a:xfrm>
          <a:prstGeom prst="rect">
            <a:avLst/>
          </a:prstGeom>
          <a:noFill/>
          <a:ln>
            <a:noFill/>
          </a:ln>
        </p:spPr>
      </p:pic>
      <p:pic>
        <p:nvPicPr>
          <p:cNvPr id="194" name="Shape 194" descr="Image result for common cliches phrases"/>
          <p:cNvPicPr preferRelativeResize="0"/>
          <p:nvPr/>
        </p:nvPicPr>
        <p:blipFill>
          <a:blip r:embed="rId5">
            <a:alphaModFix/>
          </a:blip>
          <a:stretch>
            <a:fillRect/>
          </a:stretch>
        </p:blipFill>
        <p:spPr>
          <a:xfrm>
            <a:off x="3854500" y="3241275"/>
            <a:ext cx="2619375" cy="3341400"/>
          </a:xfrm>
          <a:prstGeom prst="rect">
            <a:avLst/>
          </a:prstGeom>
          <a:noFill/>
          <a:ln>
            <a:noFill/>
          </a:ln>
        </p:spPr>
      </p:pic>
      <p:pic>
        <p:nvPicPr>
          <p:cNvPr id="195" name="Shape 195" descr="Image result for common cliches phrases"/>
          <p:cNvPicPr preferRelativeResize="0"/>
          <p:nvPr/>
        </p:nvPicPr>
        <p:blipFill>
          <a:blip r:embed="rId6">
            <a:alphaModFix/>
          </a:blip>
          <a:stretch>
            <a:fillRect/>
          </a:stretch>
        </p:blipFill>
        <p:spPr>
          <a:xfrm>
            <a:off x="387975" y="2925025"/>
            <a:ext cx="2781300" cy="1638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457200" lvl="0" indent="-419100" algn="ctr" rtl="0">
              <a:spcBef>
                <a:spcPts val="400"/>
              </a:spcBef>
              <a:spcAft>
                <a:spcPts val="0"/>
              </a:spcAft>
              <a:buSzPts val="3000"/>
              <a:buFont typeface="Libre Baskerville"/>
              <a:buChar char="▶"/>
            </a:pPr>
            <a:r>
              <a:rPr lang="en-US" sz="3000">
                <a:solidFill>
                  <a:srgbClr val="222222"/>
                </a:solidFill>
                <a:highlight>
                  <a:srgbClr val="FFFFFF"/>
                </a:highlight>
                <a:latin typeface="Libre Baskerville"/>
                <a:ea typeface="Libre Baskerville"/>
                <a:cs typeface="Libre Baskerville"/>
                <a:sym typeface="Libre Baskerville"/>
              </a:rPr>
              <a:t>an idea or feeling that a word invokes in addition to its literal or primary meaning.</a:t>
            </a:r>
            <a:endParaRPr sz="3000">
              <a:solidFill>
                <a:srgbClr val="222222"/>
              </a:solidFill>
              <a:highlight>
                <a:srgbClr val="FFFFFF"/>
              </a:highlight>
              <a:latin typeface="Libre Baskerville"/>
              <a:ea typeface="Libre Baskerville"/>
              <a:cs typeface="Libre Baskerville"/>
              <a:sym typeface="Libre Baskerville"/>
            </a:endParaRPr>
          </a:p>
          <a:p>
            <a:pPr marL="0" lvl="0" indent="0" rtl="0">
              <a:spcBef>
                <a:spcPts val="400"/>
              </a:spcBef>
              <a:spcAft>
                <a:spcPts val="0"/>
              </a:spcAft>
              <a:buNone/>
            </a:pPr>
            <a:r>
              <a:rPr lang="en-US" sz="2400">
                <a:solidFill>
                  <a:srgbClr val="FF9900"/>
                </a:solidFill>
                <a:highlight>
                  <a:srgbClr val="FFFFFF"/>
                </a:highlight>
                <a:latin typeface="Libre Baskerville"/>
                <a:ea typeface="Libre Baskerville"/>
                <a:cs typeface="Libre Baskerville"/>
                <a:sym typeface="Libre Baskerville"/>
              </a:rPr>
              <a:t>Snake: evil, sneaky, deceitful, or treacherous.</a:t>
            </a:r>
            <a:endParaRPr sz="2400">
              <a:solidFill>
                <a:srgbClr val="FF9900"/>
              </a:solidFill>
              <a:highlight>
                <a:srgbClr val="FFFFFF"/>
              </a:highlight>
              <a:latin typeface="Libre Baskerville"/>
              <a:ea typeface="Libre Baskerville"/>
              <a:cs typeface="Libre Baskerville"/>
              <a:sym typeface="Libre Baskerville"/>
            </a:endParaRPr>
          </a:p>
          <a:p>
            <a:pPr marL="0" lvl="0" indent="0" rtl="0">
              <a:spcBef>
                <a:spcPts val="400"/>
              </a:spcBef>
              <a:spcAft>
                <a:spcPts val="0"/>
              </a:spcAft>
              <a:buNone/>
            </a:pPr>
            <a:endParaRPr sz="2400">
              <a:solidFill>
                <a:srgbClr val="FF9900"/>
              </a:solidFill>
              <a:highlight>
                <a:srgbClr val="FFFFFF"/>
              </a:highlight>
              <a:latin typeface="Libre Baskerville"/>
              <a:ea typeface="Libre Baskerville"/>
              <a:cs typeface="Libre Baskerville"/>
              <a:sym typeface="Libre Baskerville"/>
            </a:endParaRPr>
          </a:p>
          <a:p>
            <a:pPr marL="0" lvl="0" indent="0">
              <a:spcBef>
                <a:spcPts val="400"/>
              </a:spcBef>
              <a:spcAft>
                <a:spcPts val="0"/>
              </a:spcAft>
              <a:buNone/>
            </a:pPr>
            <a:endParaRPr sz="2400">
              <a:solidFill>
                <a:srgbClr val="FF9900"/>
              </a:solidFill>
              <a:highlight>
                <a:srgbClr val="FFFFFF"/>
              </a:highlight>
              <a:latin typeface="Libre Baskerville"/>
              <a:ea typeface="Libre Baskerville"/>
              <a:cs typeface="Libre Baskerville"/>
              <a:sym typeface="Libre Baskerville"/>
            </a:endParaRPr>
          </a:p>
        </p:txBody>
      </p:sp>
      <p:sp>
        <p:nvSpPr>
          <p:cNvPr id="201" name="Shape 201"/>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a:solidFill>
                  <a:srgbClr val="6AA84F"/>
                </a:solidFill>
                <a:latin typeface="Libre Baskerville"/>
                <a:ea typeface="Libre Baskerville"/>
                <a:cs typeface="Libre Baskerville"/>
                <a:sym typeface="Libre Baskerville"/>
              </a:rPr>
              <a:t>Connotation</a:t>
            </a:r>
            <a:endParaRPr>
              <a:solidFill>
                <a:srgbClr val="6AA84F"/>
              </a:solidFill>
              <a:latin typeface="Libre Baskerville"/>
              <a:ea typeface="Libre Baskerville"/>
              <a:cs typeface="Libre Baskerville"/>
              <a:sym typeface="Libre Baskerville"/>
            </a:endParaRPr>
          </a:p>
        </p:txBody>
      </p:sp>
      <p:pic>
        <p:nvPicPr>
          <p:cNvPr id="202" name="Shape 202" descr="Image result for you're a dog connotation"/>
          <p:cNvPicPr preferRelativeResize="0"/>
          <p:nvPr/>
        </p:nvPicPr>
        <p:blipFill>
          <a:blip r:embed="rId3">
            <a:alphaModFix/>
          </a:blip>
          <a:stretch>
            <a:fillRect/>
          </a:stretch>
        </p:blipFill>
        <p:spPr>
          <a:xfrm>
            <a:off x="2803275" y="3892050"/>
            <a:ext cx="5431325" cy="2804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457200" lvl="0" indent="-457200" rtl="0">
              <a:spcBef>
                <a:spcPts val="400"/>
              </a:spcBef>
              <a:spcAft>
                <a:spcPts val="0"/>
              </a:spcAft>
              <a:buClr>
                <a:srgbClr val="333333"/>
              </a:buClr>
              <a:buSzPts val="3600"/>
              <a:buFont typeface="Libre Baskerville"/>
              <a:buChar char="▶"/>
            </a:pPr>
            <a:r>
              <a:rPr lang="en-US" sz="3600">
                <a:solidFill>
                  <a:srgbClr val="333333"/>
                </a:solidFill>
                <a:highlight>
                  <a:srgbClr val="FFFFFF"/>
                </a:highlight>
                <a:latin typeface="Libre Baskerville"/>
                <a:ea typeface="Libre Baskerville"/>
                <a:cs typeface="Libre Baskerville"/>
                <a:sym typeface="Libre Baskerville"/>
              </a:rPr>
              <a:t>literal or dictionary meaning of a word.</a:t>
            </a:r>
            <a:endParaRPr sz="3600">
              <a:solidFill>
                <a:srgbClr val="333333"/>
              </a:solidFill>
              <a:highlight>
                <a:srgbClr val="FFFFFF"/>
              </a:highlight>
              <a:latin typeface="Libre Baskerville"/>
              <a:ea typeface="Libre Baskerville"/>
              <a:cs typeface="Libre Baskerville"/>
              <a:sym typeface="Libre Baskerville"/>
            </a:endParaRPr>
          </a:p>
          <a:p>
            <a:pPr marL="0" lvl="0" indent="0">
              <a:spcBef>
                <a:spcPts val="400"/>
              </a:spcBef>
              <a:spcAft>
                <a:spcPts val="0"/>
              </a:spcAft>
              <a:buNone/>
            </a:pPr>
            <a:r>
              <a:rPr lang="en-US" sz="2400" b="1">
                <a:solidFill>
                  <a:srgbClr val="FF9900"/>
                </a:solidFill>
                <a:highlight>
                  <a:srgbClr val="FFFFFF"/>
                </a:highlight>
                <a:latin typeface="Libre Baskerville"/>
                <a:ea typeface="Libre Baskerville"/>
                <a:cs typeface="Libre Baskerville"/>
                <a:sym typeface="Libre Baskerville"/>
              </a:rPr>
              <a:t>Snake: </a:t>
            </a:r>
            <a:r>
              <a:rPr lang="en-US" sz="2400">
                <a:solidFill>
                  <a:srgbClr val="FF9900"/>
                </a:solidFill>
                <a:highlight>
                  <a:srgbClr val="FFFFFF"/>
                </a:highlight>
                <a:latin typeface="Libre Baskerville"/>
                <a:ea typeface="Libre Baskerville"/>
                <a:cs typeface="Libre Baskerville"/>
                <a:sym typeface="Libre Baskerville"/>
              </a:rPr>
              <a:t>a long limbless reptile that has no eyelids, a short tail, and jaws that are capable of considerable extension.</a:t>
            </a:r>
            <a:endParaRPr sz="2400" b="1">
              <a:solidFill>
                <a:srgbClr val="FF9900"/>
              </a:solidFill>
              <a:highlight>
                <a:srgbClr val="FFFFFF"/>
              </a:highlight>
              <a:latin typeface="Libre Baskerville"/>
              <a:ea typeface="Libre Baskerville"/>
              <a:cs typeface="Libre Baskerville"/>
              <a:sym typeface="Libre Baskerville"/>
            </a:endParaRPr>
          </a:p>
        </p:txBody>
      </p:sp>
      <p:sp>
        <p:nvSpPr>
          <p:cNvPr id="208" name="Shape 208"/>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4800">
                <a:solidFill>
                  <a:srgbClr val="1155CC"/>
                </a:solidFill>
                <a:latin typeface="Libre Baskerville"/>
                <a:ea typeface="Libre Baskerville"/>
                <a:cs typeface="Libre Baskerville"/>
                <a:sym typeface="Libre Baskerville"/>
              </a:rPr>
              <a:t>Denotation</a:t>
            </a:r>
            <a:endParaRPr sz="4800">
              <a:solidFill>
                <a:srgbClr val="1155CC"/>
              </a:solidFill>
              <a:latin typeface="Libre Baskerville"/>
              <a:ea typeface="Libre Baskerville"/>
              <a:cs typeface="Libre Baskerville"/>
              <a:sym typeface="Libre Baskerville"/>
            </a:endParaRPr>
          </a:p>
        </p:txBody>
      </p:sp>
      <p:pic>
        <p:nvPicPr>
          <p:cNvPr id="209" name="Shape 209" descr="Image result for denotation"/>
          <p:cNvPicPr preferRelativeResize="0"/>
          <p:nvPr/>
        </p:nvPicPr>
        <p:blipFill>
          <a:blip r:embed="rId3">
            <a:alphaModFix/>
          </a:blip>
          <a:stretch>
            <a:fillRect/>
          </a:stretch>
        </p:blipFill>
        <p:spPr>
          <a:xfrm>
            <a:off x="3666775" y="3917075"/>
            <a:ext cx="5020025" cy="23026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457200" lvl="0" indent="-345186" rtl="0">
              <a:spcBef>
                <a:spcPts val="400"/>
              </a:spcBef>
              <a:spcAft>
                <a:spcPts val="0"/>
              </a:spcAft>
              <a:buSzPts val="1836"/>
              <a:buChar char="▶"/>
            </a:pPr>
            <a:r>
              <a:rPr lang="en-US"/>
              <a:t>word choice</a:t>
            </a:r>
            <a:endParaRPr/>
          </a:p>
          <a:p>
            <a:pPr marL="457200" lvl="0" indent="-345186">
              <a:spcBef>
                <a:spcPts val="0"/>
              </a:spcBef>
              <a:spcAft>
                <a:spcPts val="0"/>
              </a:spcAft>
              <a:buSzPts val="1836"/>
              <a:buChar char="▶"/>
            </a:pPr>
            <a:r>
              <a:rPr lang="en-US"/>
              <a:t>In literature, writers choose words to create and convey a typical mood, tone, and atmosphere to their readers.</a:t>
            </a:r>
            <a:endParaRPr/>
          </a:p>
        </p:txBody>
      </p:sp>
      <p:sp>
        <p:nvSpPr>
          <p:cNvPr id="215" name="Shape 215"/>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4800">
                <a:solidFill>
                  <a:srgbClr val="F1C232"/>
                </a:solidFill>
                <a:latin typeface="Libre Baskerville"/>
                <a:ea typeface="Libre Baskerville"/>
                <a:cs typeface="Libre Baskerville"/>
                <a:sym typeface="Libre Baskerville"/>
              </a:rPr>
              <a:t>Diction</a:t>
            </a:r>
            <a:endParaRPr sz="4800">
              <a:solidFill>
                <a:srgbClr val="F1C232"/>
              </a:solidFill>
              <a:latin typeface="Libre Baskerville"/>
              <a:ea typeface="Libre Baskerville"/>
              <a:cs typeface="Libre Baskerville"/>
              <a:sym typeface="Libre Baskerville"/>
            </a:endParaRPr>
          </a:p>
        </p:txBody>
      </p:sp>
      <p:pic>
        <p:nvPicPr>
          <p:cNvPr id="216" name="Shape 216" descr="Image result for examples of diction in to kill a mockingbird"/>
          <p:cNvPicPr preferRelativeResize="0"/>
          <p:nvPr/>
        </p:nvPicPr>
        <p:blipFill>
          <a:blip r:embed="rId3">
            <a:alphaModFix/>
          </a:blip>
          <a:stretch>
            <a:fillRect/>
          </a:stretch>
        </p:blipFill>
        <p:spPr>
          <a:xfrm>
            <a:off x="748150" y="3435925"/>
            <a:ext cx="7366001" cy="33528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688975" y="457200"/>
            <a:ext cx="7772400" cy="2316162"/>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1FADCC"/>
              </a:buClr>
              <a:buSzPts val="7200"/>
              <a:buFont typeface="Rambla"/>
              <a:buNone/>
            </a:pPr>
            <a:r>
              <a:rPr lang="en-US" sz="7200" b="1" i="0" u="none" strike="noStrike" cap="none">
                <a:solidFill>
                  <a:srgbClr val="1FADCC"/>
                </a:solidFill>
                <a:latin typeface="Rambla"/>
                <a:ea typeface="Rambla"/>
                <a:cs typeface="Rambla"/>
                <a:sym typeface="Rambla"/>
              </a:rPr>
              <a:t>AMBIGUITY</a:t>
            </a:r>
            <a:endParaRPr sz="7200" b="1" i="0" u="none" strike="noStrike" cap="none">
              <a:solidFill>
                <a:srgbClr val="1FADCC"/>
              </a:solidFill>
              <a:latin typeface="Rambla"/>
              <a:ea typeface="Rambla"/>
              <a:cs typeface="Rambla"/>
              <a:sym typeface="Rambla"/>
            </a:endParaRPr>
          </a:p>
        </p:txBody>
      </p:sp>
      <p:sp>
        <p:nvSpPr>
          <p:cNvPr id="89" name="Shape 89"/>
          <p:cNvSpPr txBox="1">
            <a:spLocks noGrp="1"/>
          </p:cNvSpPr>
          <p:nvPr>
            <p:ph type="subTitle" idx="1"/>
          </p:nvPr>
        </p:nvSpPr>
        <p:spPr>
          <a:xfrm>
            <a:off x="685800" y="2895600"/>
            <a:ext cx="7772400" cy="3810000"/>
          </a:xfrm>
          <a:prstGeom prst="rect">
            <a:avLst/>
          </a:prstGeom>
          <a:noFill/>
          <a:ln>
            <a:noFill/>
          </a:ln>
        </p:spPr>
        <p:txBody>
          <a:bodyPr spcFirstLastPara="1" wrap="square" lIns="45700" tIns="45700" rIns="45700" bIns="45700" anchor="t" anchorCtr="0">
            <a:noAutofit/>
          </a:bodyPr>
          <a:lstStyle/>
          <a:p>
            <a:pPr marL="0" marR="64008" lvl="0" indent="0" algn="r" rtl="0">
              <a:spcBef>
                <a:spcPts val="0"/>
              </a:spcBef>
              <a:spcAft>
                <a:spcPts val="0"/>
              </a:spcAft>
              <a:buClr>
                <a:schemeClr val="accent1"/>
              </a:buClr>
              <a:buSzPts val="1836"/>
              <a:buFont typeface="Noto Sans Symbols"/>
              <a:buNone/>
            </a:pPr>
            <a:endParaRPr sz="2700" b="0" i="0" u="none" strike="noStrike" cap="none">
              <a:solidFill>
                <a:schemeClr val="dk2"/>
              </a:solidFill>
              <a:latin typeface="Rambla"/>
              <a:ea typeface="Rambla"/>
              <a:cs typeface="Rambla"/>
              <a:sym typeface="Rambla"/>
            </a:endParaRPr>
          </a:p>
        </p:txBody>
      </p:sp>
      <p:pic>
        <p:nvPicPr>
          <p:cNvPr id="90" name="Shape 90"/>
          <p:cNvPicPr preferRelativeResize="0"/>
          <p:nvPr/>
        </p:nvPicPr>
        <p:blipFill rotWithShape="1">
          <a:blip r:embed="rId3">
            <a:alphaModFix/>
          </a:blip>
          <a:srcRect/>
          <a:stretch/>
        </p:blipFill>
        <p:spPr>
          <a:xfrm>
            <a:off x="3048000" y="2895600"/>
            <a:ext cx="3505200" cy="3810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endParaRPr/>
          </a:p>
        </p:txBody>
      </p:sp>
      <p:sp>
        <p:nvSpPr>
          <p:cNvPr id="222" name="Shape 222"/>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4800">
                <a:solidFill>
                  <a:srgbClr val="351C75"/>
                </a:solidFill>
                <a:latin typeface="Libre Baskerville"/>
                <a:ea typeface="Libre Baskerville"/>
                <a:cs typeface="Libre Baskerville"/>
                <a:sym typeface="Libre Baskerville"/>
              </a:rPr>
              <a:t>Types of Diction:</a:t>
            </a:r>
            <a:endParaRPr sz="4800">
              <a:solidFill>
                <a:srgbClr val="351C75"/>
              </a:solidFill>
              <a:latin typeface="Libre Baskerville"/>
              <a:ea typeface="Libre Baskerville"/>
              <a:cs typeface="Libre Baskerville"/>
              <a:sym typeface="Libre Baskerville"/>
            </a:endParaRPr>
          </a:p>
        </p:txBody>
      </p:sp>
      <p:pic>
        <p:nvPicPr>
          <p:cNvPr id="223" name="Shape 223" descr="Image result for types of diction"/>
          <p:cNvPicPr preferRelativeResize="0"/>
          <p:nvPr/>
        </p:nvPicPr>
        <p:blipFill>
          <a:blip r:embed="rId3">
            <a:alphaModFix/>
          </a:blip>
          <a:stretch>
            <a:fillRect/>
          </a:stretch>
        </p:blipFill>
        <p:spPr>
          <a:xfrm>
            <a:off x="584200" y="1190175"/>
            <a:ext cx="7975601" cy="5524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457200" lvl="0" indent="-419100" rtl="0">
              <a:spcBef>
                <a:spcPts val="400"/>
              </a:spcBef>
              <a:spcAft>
                <a:spcPts val="0"/>
              </a:spcAft>
              <a:buClr>
                <a:srgbClr val="333333"/>
              </a:buClr>
              <a:buSzPts val="3000"/>
              <a:buFont typeface="Libre Baskerville"/>
              <a:buChar char="▶"/>
            </a:pPr>
            <a:r>
              <a:rPr lang="en-US" sz="3000">
                <a:solidFill>
                  <a:srgbClr val="333333"/>
                </a:solidFill>
                <a:highlight>
                  <a:srgbClr val="FFFFFF"/>
                </a:highlight>
                <a:latin typeface="Libre Baskerville"/>
                <a:ea typeface="Libre Baskerville"/>
                <a:cs typeface="Libre Baskerville"/>
                <a:sym typeface="Libre Baskerville"/>
              </a:rPr>
              <a:t> refers to polite, indirect expressions that replace words and phrases considered harsh and impolite or unpleasant.</a:t>
            </a:r>
            <a:endParaRPr sz="3000">
              <a:solidFill>
                <a:srgbClr val="333333"/>
              </a:solidFill>
              <a:highlight>
                <a:srgbClr val="FFFFFF"/>
              </a:highlight>
              <a:latin typeface="Libre Baskerville"/>
              <a:ea typeface="Libre Baskerville"/>
              <a:cs typeface="Libre Baskerville"/>
              <a:sym typeface="Libre Baskerville"/>
            </a:endParaRPr>
          </a:p>
          <a:p>
            <a:pPr marL="457200" lvl="0" indent="-419100" rtl="0">
              <a:spcBef>
                <a:spcPts val="0"/>
              </a:spcBef>
              <a:spcAft>
                <a:spcPts val="0"/>
              </a:spcAft>
              <a:buClr>
                <a:srgbClr val="333333"/>
              </a:buClr>
              <a:buSzPts val="3000"/>
              <a:buFont typeface="Libre Baskerville"/>
              <a:buChar char="▶"/>
            </a:pPr>
            <a:r>
              <a:rPr lang="en-US" sz="3000">
                <a:solidFill>
                  <a:srgbClr val="333333"/>
                </a:solidFill>
                <a:highlight>
                  <a:srgbClr val="FFFFFF"/>
                </a:highlight>
                <a:latin typeface="Libre Baskerville"/>
                <a:ea typeface="Libre Baskerville"/>
                <a:cs typeface="Libre Baskerville"/>
                <a:sym typeface="Libre Baskerville"/>
              </a:rPr>
              <a:t>Examples:</a:t>
            </a:r>
            <a:endParaRPr sz="3000">
              <a:solidFill>
                <a:srgbClr val="333333"/>
              </a:solidFill>
              <a:highlight>
                <a:srgbClr val="FFFFFF"/>
              </a:highlight>
              <a:latin typeface="Libre Baskerville"/>
              <a:ea typeface="Libre Baskerville"/>
              <a:cs typeface="Libre Baskerville"/>
              <a:sym typeface="Libre Baskerville"/>
            </a:endParaRPr>
          </a:p>
          <a:p>
            <a:pPr marL="457200" lvl="0" indent="-419100" rtl="0">
              <a:spcBef>
                <a:spcPts val="0"/>
              </a:spcBef>
              <a:spcAft>
                <a:spcPts val="0"/>
              </a:spcAft>
              <a:buClr>
                <a:srgbClr val="333333"/>
              </a:buClr>
              <a:buSzPts val="3000"/>
              <a:buFont typeface="Libre Baskerville"/>
              <a:buChar char="▶"/>
            </a:pPr>
            <a:r>
              <a:rPr lang="en-US" sz="3000">
                <a:solidFill>
                  <a:srgbClr val="333333"/>
                </a:solidFill>
                <a:highlight>
                  <a:srgbClr val="FFFFFF"/>
                </a:highlight>
                <a:latin typeface="Libre Baskerville"/>
                <a:ea typeface="Libre Baskerville"/>
                <a:cs typeface="Libre Baskerville"/>
                <a:sym typeface="Libre Baskerville"/>
              </a:rPr>
              <a:t>“let go” instead of “fired”</a:t>
            </a:r>
            <a:endParaRPr sz="3000">
              <a:solidFill>
                <a:srgbClr val="333333"/>
              </a:solidFill>
              <a:highlight>
                <a:srgbClr val="FFFFFF"/>
              </a:highlight>
              <a:latin typeface="Libre Baskerville"/>
              <a:ea typeface="Libre Baskerville"/>
              <a:cs typeface="Libre Baskerville"/>
              <a:sym typeface="Libre Baskerville"/>
            </a:endParaRPr>
          </a:p>
          <a:p>
            <a:pPr marL="457200" lvl="0" indent="-419100" rtl="0">
              <a:spcBef>
                <a:spcPts val="0"/>
              </a:spcBef>
              <a:spcAft>
                <a:spcPts val="0"/>
              </a:spcAft>
              <a:buClr>
                <a:srgbClr val="333333"/>
              </a:buClr>
              <a:buSzPts val="3000"/>
              <a:buFont typeface="Libre Baskerville"/>
              <a:buChar char="▶"/>
            </a:pPr>
            <a:r>
              <a:rPr lang="en-US" sz="3000">
                <a:solidFill>
                  <a:srgbClr val="333333"/>
                </a:solidFill>
                <a:highlight>
                  <a:srgbClr val="FFFFFF"/>
                </a:highlight>
                <a:latin typeface="Libre Baskerville"/>
                <a:ea typeface="Libre Baskerville"/>
                <a:cs typeface="Libre Baskerville"/>
                <a:sym typeface="Libre Baskerville"/>
              </a:rPr>
              <a:t>“passed away” instead of “died”</a:t>
            </a:r>
            <a:endParaRPr sz="3000">
              <a:solidFill>
                <a:srgbClr val="333333"/>
              </a:solidFill>
              <a:highlight>
                <a:srgbClr val="FFFFFF"/>
              </a:highlight>
              <a:latin typeface="Libre Baskerville"/>
              <a:ea typeface="Libre Baskerville"/>
              <a:cs typeface="Libre Baskerville"/>
              <a:sym typeface="Libre Baskerville"/>
            </a:endParaRPr>
          </a:p>
        </p:txBody>
      </p:sp>
      <p:sp>
        <p:nvSpPr>
          <p:cNvPr id="229" name="Shape 229"/>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a:solidFill>
                  <a:srgbClr val="FF0066"/>
                </a:solidFill>
                <a:latin typeface="Libre Baskerville"/>
                <a:ea typeface="Libre Baskerville"/>
                <a:cs typeface="Libre Baskerville"/>
                <a:sym typeface="Libre Baskerville"/>
              </a:rPr>
              <a:t>Euphemism</a:t>
            </a:r>
            <a:endParaRPr>
              <a:solidFill>
                <a:srgbClr val="FF0066"/>
              </a:solidFill>
              <a:latin typeface="Libre Baskerville"/>
              <a:ea typeface="Libre Baskerville"/>
              <a:cs typeface="Libre Baskerville"/>
              <a:sym typeface="Libre Baskerville"/>
            </a:endParaRPr>
          </a:p>
        </p:txBody>
      </p:sp>
      <p:pic>
        <p:nvPicPr>
          <p:cNvPr id="230" name="Shape 230" descr="Image result for euphemism examples"/>
          <p:cNvPicPr preferRelativeResize="0"/>
          <p:nvPr/>
        </p:nvPicPr>
        <p:blipFill>
          <a:blip r:embed="rId3">
            <a:alphaModFix/>
          </a:blip>
          <a:stretch>
            <a:fillRect/>
          </a:stretch>
        </p:blipFill>
        <p:spPr>
          <a:xfrm>
            <a:off x="7024250" y="2951000"/>
            <a:ext cx="2119750" cy="3823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endParaRPr/>
          </a:p>
        </p:txBody>
      </p:sp>
      <p:sp>
        <p:nvSpPr>
          <p:cNvPr id="236" name="Shape 236"/>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4800">
                <a:solidFill>
                  <a:schemeClr val="accent3"/>
                </a:solidFill>
                <a:latin typeface="Libre Baskerville"/>
                <a:ea typeface="Libre Baskerville"/>
                <a:cs typeface="Libre Baskerville"/>
                <a:sym typeface="Libre Baskerville"/>
              </a:rPr>
              <a:t>Hyperbole</a:t>
            </a:r>
            <a:endParaRPr sz="4800">
              <a:solidFill>
                <a:schemeClr val="accent3"/>
              </a:solidFill>
              <a:latin typeface="Libre Baskerville"/>
              <a:ea typeface="Libre Baskerville"/>
              <a:cs typeface="Libre Baskerville"/>
              <a:sym typeface="Libre Baskerville"/>
            </a:endParaRPr>
          </a:p>
        </p:txBody>
      </p:sp>
      <p:pic>
        <p:nvPicPr>
          <p:cNvPr id="237" name="Shape 237" descr="Image result for hyperbole definition and examples"/>
          <p:cNvPicPr preferRelativeResize="0"/>
          <p:nvPr/>
        </p:nvPicPr>
        <p:blipFill>
          <a:blip r:embed="rId3">
            <a:alphaModFix/>
          </a:blip>
          <a:stretch>
            <a:fillRect/>
          </a:stretch>
        </p:blipFill>
        <p:spPr>
          <a:xfrm>
            <a:off x="526475" y="1243850"/>
            <a:ext cx="8160325" cy="4526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endParaRPr/>
          </a:p>
        </p:txBody>
      </p:sp>
      <p:sp>
        <p:nvSpPr>
          <p:cNvPr id="243" name="Shape 243"/>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4800">
                <a:solidFill>
                  <a:srgbClr val="38761D"/>
                </a:solidFill>
                <a:latin typeface="Libre Baskerville"/>
                <a:ea typeface="Libre Baskerville"/>
                <a:cs typeface="Libre Baskerville"/>
                <a:sym typeface="Libre Baskerville"/>
              </a:rPr>
              <a:t>Imagery</a:t>
            </a:r>
            <a:endParaRPr sz="4800">
              <a:solidFill>
                <a:srgbClr val="38761D"/>
              </a:solidFill>
              <a:latin typeface="Libre Baskerville"/>
              <a:ea typeface="Libre Baskerville"/>
              <a:cs typeface="Libre Baskerville"/>
              <a:sym typeface="Libre Baskerville"/>
            </a:endParaRPr>
          </a:p>
        </p:txBody>
      </p:sp>
      <p:pic>
        <p:nvPicPr>
          <p:cNvPr id="244" name="Shape 244" descr="Image result for imagery"/>
          <p:cNvPicPr preferRelativeResize="0"/>
          <p:nvPr/>
        </p:nvPicPr>
        <p:blipFill>
          <a:blip r:embed="rId3">
            <a:alphaModFix/>
          </a:blip>
          <a:stretch>
            <a:fillRect/>
          </a:stretch>
        </p:blipFill>
        <p:spPr>
          <a:xfrm>
            <a:off x="568025" y="1593275"/>
            <a:ext cx="7550750" cy="50430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endParaRPr/>
          </a:p>
        </p:txBody>
      </p:sp>
      <p:sp>
        <p:nvSpPr>
          <p:cNvPr id="250" name="Shape 250"/>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4800">
                <a:solidFill>
                  <a:srgbClr val="38761D"/>
                </a:solidFill>
                <a:latin typeface="Libre Baskerville"/>
                <a:ea typeface="Libre Baskerville"/>
                <a:cs typeface="Libre Baskerville"/>
                <a:sym typeface="Libre Baskerville"/>
              </a:rPr>
              <a:t>Imagery cont...</a:t>
            </a:r>
            <a:endParaRPr/>
          </a:p>
        </p:txBody>
      </p:sp>
      <p:pic>
        <p:nvPicPr>
          <p:cNvPr id="251" name="Shape 251" descr="Image result for imagery"/>
          <p:cNvPicPr preferRelativeResize="0"/>
          <p:nvPr/>
        </p:nvPicPr>
        <p:blipFill>
          <a:blip r:embed="rId3">
            <a:alphaModFix/>
          </a:blip>
          <a:stretch>
            <a:fillRect/>
          </a:stretch>
        </p:blipFill>
        <p:spPr>
          <a:xfrm>
            <a:off x="526475" y="1537850"/>
            <a:ext cx="8229600" cy="5043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p>
            <a:pPr marL="365125" marR="0" lvl="0" indent="-255587" algn="ctr" rtl="0">
              <a:lnSpc>
                <a:spcPct val="100000"/>
              </a:lnSpc>
              <a:spcBef>
                <a:spcPts val="0"/>
              </a:spcBef>
              <a:spcAft>
                <a:spcPts val="0"/>
              </a:spcAft>
              <a:buClr>
                <a:schemeClr val="accent1"/>
              </a:buClr>
              <a:buSzPts val="2176"/>
              <a:buFont typeface="Noto Sans Symbols"/>
              <a:buChar char="▶"/>
            </a:pPr>
            <a:r>
              <a:rPr lang="en-US" sz="3200" b="0" i="0" u="none">
                <a:solidFill>
                  <a:srgbClr val="FF0066"/>
                </a:solidFill>
                <a:latin typeface="Anton"/>
                <a:ea typeface="Anton"/>
                <a:cs typeface="Anton"/>
                <a:sym typeface="Anton"/>
              </a:rPr>
              <a:t>Describes the </a:t>
            </a:r>
            <a:r>
              <a:rPr lang="en-US" sz="3200" b="0" i="0" u="none">
                <a:solidFill>
                  <a:srgbClr val="EB641B"/>
                </a:solidFill>
                <a:latin typeface="Anton"/>
                <a:ea typeface="Anton"/>
                <a:cs typeface="Anton"/>
                <a:sym typeface="Anton"/>
              </a:rPr>
              <a:t>difference </a:t>
            </a:r>
            <a:r>
              <a:rPr lang="en-US" sz="3200" b="0" i="0" u="none">
                <a:solidFill>
                  <a:srgbClr val="FF0066"/>
                </a:solidFill>
                <a:latin typeface="Anton"/>
                <a:ea typeface="Anton"/>
                <a:cs typeface="Anton"/>
                <a:sym typeface="Anton"/>
              </a:rPr>
              <a:t>between what we </a:t>
            </a:r>
            <a:r>
              <a:rPr lang="en-US" sz="3200" b="0" i="0" u="none">
                <a:solidFill>
                  <a:srgbClr val="00B050"/>
                </a:solidFill>
                <a:latin typeface="Anton"/>
                <a:ea typeface="Anton"/>
                <a:cs typeface="Anton"/>
                <a:sym typeface="Anton"/>
              </a:rPr>
              <a:t>expect</a:t>
            </a:r>
            <a:endParaRPr/>
          </a:p>
          <a:p>
            <a:pPr marL="365125" marR="0" lvl="0" indent="-255587" algn="ctr" rtl="0">
              <a:lnSpc>
                <a:spcPct val="100000"/>
              </a:lnSpc>
              <a:spcBef>
                <a:spcPts val="400"/>
              </a:spcBef>
              <a:spcAft>
                <a:spcPts val="0"/>
              </a:spcAft>
              <a:buClr>
                <a:schemeClr val="accent1"/>
              </a:buClr>
              <a:buSzPts val="2176"/>
              <a:buFont typeface="Noto Sans Symbols"/>
              <a:buNone/>
            </a:pPr>
            <a:r>
              <a:rPr lang="en-US" sz="3200" b="0" i="0" u="none">
                <a:solidFill>
                  <a:schemeClr val="dk1"/>
                </a:solidFill>
                <a:latin typeface="Anton"/>
                <a:ea typeface="Anton"/>
                <a:cs typeface="Anton"/>
                <a:sym typeface="Anton"/>
              </a:rPr>
              <a:t>versus</a:t>
            </a:r>
            <a:r>
              <a:rPr lang="en-US" sz="3200" b="0" i="0" u="none">
                <a:solidFill>
                  <a:srgbClr val="FF0066"/>
                </a:solidFill>
                <a:latin typeface="Anton"/>
                <a:ea typeface="Anton"/>
                <a:cs typeface="Anton"/>
                <a:sym typeface="Anton"/>
              </a:rPr>
              <a:t> </a:t>
            </a:r>
            <a:endParaRPr/>
          </a:p>
          <a:p>
            <a:pPr marL="365125" marR="0" lvl="0" indent="-255587" algn="ctr" rtl="0">
              <a:lnSpc>
                <a:spcPct val="100000"/>
              </a:lnSpc>
              <a:spcBef>
                <a:spcPts val="400"/>
              </a:spcBef>
              <a:spcAft>
                <a:spcPts val="0"/>
              </a:spcAft>
              <a:buClr>
                <a:schemeClr val="accent1"/>
              </a:buClr>
              <a:buSzPts val="2176"/>
              <a:buFont typeface="Noto Sans Symbols"/>
              <a:buNone/>
            </a:pPr>
            <a:r>
              <a:rPr lang="en-US" sz="3200" b="0" i="0" u="none">
                <a:solidFill>
                  <a:srgbClr val="FF0066"/>
                </a:solidFill>
                <a:latin typeface="Anton"/>
                <a:ea typeface="Anton"/>
                <a:cs typeface="Anton"/>
                <a:sym typeface="Anton"/>
              </a:rPr>
              <a:t>what </a:t>
            </a:r>
            <a:r>
              <a:rPr lang="en-US" sz="3200" b="0" i="0" u="none">
                <a:solidFill>
                  <a:srgbClr val="00B050"/>
                </a:solidFill>
                <a:latin typeface="Anton"/>
                <a:ea typeface="Anton"/>
                <a:cs typeface="Anton"/>
                <a:sym typeface="Anton"/>
              </a:rPr>
              <a:t>actually happens</a:t>
            </a:r>
            <a:r>
              <a:rPr lang="en-US" sz="3200" b="0" i="0" u="none">
                <a:solidFill>
                  <a:srgbClr val="FF0066"/>
                </a:solidFill>
                <a:latin typeface="Anton"/>
                <a:ea typeface="Anton"/>
                <a:cs typeface="Anton"/>
                <a:sym typeface="Anton"/>
              </a:rPr>
              <a:t>.</a:t>
            </a:r>
            <a:endParaRPr/>
          </a:p>
        </p:txBody>
      </p:sp>
      <p:sp>
        <p:nvSpPr>
          <p:cNvPr id="257" name="Shape 257"/>
          <p:cNvSpPr txBox="1">
            <a:spLocks noGrp="1"/>
          </p:cNvSpPr>
          <p:nvPr>
            <p:ph type="title"/>
          </p:nvPr>
        </p:nvSpPr>
        <p:spPr>
          <a:xfrm>
            <a:off x="457200" y="133350"/>
            <a:ext cx="8229600" cy="1689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6000"/>
              <a:buFont typeface="Anton"/>
              <a:buNone/>
            </a:pPr>
            <a:r>
              <a:rPr lang="en-US" sz="6000" b="0" i="0" u="none" strike="noStrike" cap="none">
                <a:solidFill>
                  <a:srgbClr val="0070C0"/>
                </a:solidFill>
                <a:latin typeface="Anton"/>
                <a:ea typeface="Anton"/>
                <a:cs typeface="Anton"/>
                <a:sym typeface="Anton"/>
              </a:rPr>
              <a:t>Irony:</a:t>
            </a:r>
            <a:endParaRPr sz="6000" b="0" i="0" u="none" strike="noStrike" cap="none">
              <a:solidFill>
                <a:srgbClr val="0070C0"/>
              </a:solidFill>
              <a:latin typeface="Anton"/>
              <a:ea typeface="Anton"/>
              <a:cs typeface="Anton"/>
              <a:sym typeface="Anton"/>
            </a:endParaRPr>
          </a:p>
        </p:txBody>
      </p:sp>
      <p:pic>
        <p:nvPicPr>
          <p:cNvPr id="258" name="Shape 258" descr="pic for irony.jpg"/>
          <p:cNvPicPr preferRelativeResize="0"/>
          <p:nvPr/>
        </p:nvPicPr>
        <p:blipFill rotWithShape="1">
          <a:blip r:embed="rId3">
            <a:alphaModFix/>
          </a:blip>
          <a:srcRect/>
          <a:stretch/>
        </p:blipFill>
        <p:spPr>
          <a:xfrm>
            <a:off x="685800" y="3816950"/>
            <a:ext cx="7315200" cy="2812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457200" y="1905000"/>
            <a:ext cx="8229600" cy="4102100"/>
          </a:xfrm>
          <a:prstGeom prst="rect">
            <a:avLst/>
          </a:prstGeom>
          <a:noFill/>
          <a:ln>
            <a:noFill/>
          </a:ln>
        </p:spPr>
        <p:txBody>
          <a:bodyPr spcFirstLastPara="1" wrap="square" lIns="91425" tIns="45700" rIns="91425" bIns="45700" anchor="t" anchorCtr="0">
            <a:noAutofit/>
          </a:bodyPr>
          <a:lstStyle/>
          <a:p>
            <a:pPr marL="365125" marR="0" lvl="0" indent="-173291" algn="l" rtl="0">
              <a:lnSpc>
                <a:spcPct val="100000"/>
              </a:lnSpc>
              <a:spcBef>
                <a:spcPts val="0"/>
              </a:spcBef>
              <a:spcAft>
                <a:spcPts val="0"/>
              </a:spcAft>
              <a:buClr>
                <a:schemeClr val="accent1"/>
              </a:buClr>
              <a:buSzPts val="3600"/>
              <a:buFont typeface="Noto Sans Symbols"/>
              <a:buChar char="▶"/>
            </a:pPr>
            <a:r>
              <a:rPr lang="en-US" sz="3600" b="0" i="0" u="none">
                <a:solidFill>
                  <a:schemeClr val="dk1"/>
                </a:solidFill>
                <a:latin typeface="Libre Baskerville"/>
                <a:ea typeface="Libre Baskerville"/>
                <a:cs typeface="Libre Baskerville"/>
                <a:sym typeface="Libre Baskerville"/>
              </a:rPr>
              <a:t>1.</a:t>
            </a:r>
            <a:r>
              <a:rPr lang="en-US" sz="3600" b="0" i="0" u="none">
                <a:solidFill>
                  <a:srgbClr val="0070C0"/>
                </a:solidFill>
                <a:latin typeface="Libre Baskerville"/>
                <a:ea typeface="Libre Baskerville"/>
                <a:cs typeface="Libre Baskerville"/>
                <a:sym typeface="Libre Baskerville"/>
              </a:rPr>
              <a:t> Situational Irony</a:t>
            </a:r>
            <a:endParaRPr sz="3600" b="0" i="0" u="none">
              <a:solidFill>
                <a:srgbClr val="0070C0"/>
              </a:solidFill>
              <a:latin typeface="Libre Baskerville"/>
              <a:ea typeface="Libre Baskerville"/>
              <a:cs typeface="Libre Baskerville"/>
              <a:sym typeface="Libre Baskerville"/>
            </a:endParaRPr>
          </a:p>
          <a:p>
            <a:pPr marL="0" marR="0" lvl="0" indent="0" algn="l" rtl="0">
              <a:lnSpc>
                <a:spcPct val="100000"/>
              </a:lnSpc>
              <a:spcBef>
                <a:spcPts val="0"/>
              </a:spcBef>
              <a:spcAft>
                <a:spcPts val="0"/>
              </a:spcAft>
              <a:buNone/>
            </a:pPr>
            <a:endParaRPr sz="3600">
              <a:solidFill>
                <a:srgbClr val="0070C0"/>
              </a:solidFill>
              <a:latin typeface="Libre Baskerville"/>
              <a:ea typeface="Libre Baskerville"/>
              <a:cs typeface="Libre Baskerville"/>
              <a:sym typeface="Libre Baskerville"/>
            </a:endParaRPr>
          </a:p>
          <a:p>
            <a:pPr marL="365125" marR="0" lvl="0" indent="-173291" algn="l" rtl="0">
              <a:lnSpc>
                <a:spcPct val="100000"/>
              </a:lnSpc>
              <a:spcBef>
                <a:spcPts val="400"/>
              </a:spcBef>
              <a:spcAft>
                <a:spcPts val="0"/>
              </a:spcAft>
              <a:buClr>
                <a:schemeClr val="accent1"/>
              </a:buClr>
              <a:buSzPts val="3600"/>
              <a:buFont typeface="Noto Sans Symbols"/>
              <a:buChar char="▶"/>
            </a:pPr>
            <a:r>
              <a:rPr lang="en-US" sz="3600" b="0" i="0" u="none">
                <a:solidFill>
                  <a:schemeClr val="dk1"/>
                </a:solidFill>
                <a:latin typeface="Libre Baskerville"/>
                <a:ea typeface="Libre Baskerville"/>
                <a:cs typeface="Libre Baskerville"/>
                <a:sym typeface="Libre Baskerville"/>
              </a:rPr>
              <a:t>2. </a:t>
            </a:r>
            <a:r>
              <a:rPr lang="en-US" sz="3600" b="0" i="0" u="none">
                <a:solidFill>
                  <a:srgbClr val="FFC000"/>
                </a:solidFill>
                <a:latin typeface="Libre Baskerville"/>
                <a:ea typeface="Libre Baskerville"/>
                <a:cs typeface="Libre Baskerville"/>
                <a:sym typeface="Libre Baskerville"/>
              </a:rPr>
              <a:t>Dramatic Irony</a:t>
            </a:r>
            <a:endParaRPr sz="3600" b="0" i="0" u="none">
              <a:solidFill>
                <a:srgbClr val="FFC000"/>
              </a:solidFill>
              <a:latin typeface="Libre Baskerville"/>
              <a:ea typeface="Libre Baskerville"/>
              <a:cs typeface="Libre Baskerville"/>
              <a:sym typeface="Libre Baskerville"/>
            </a:endParaRPr>
          </a:p>
          <a:p>
            <a:pPr marL="0" marR="0" lvl="0" indent="0" algn="l" rtl="0">
              <a:lnSpc>
                <a:spcPct val="100000"/>
              </a:lnSpc>
              <a:spcBef>
                <a:spcPts val="400"/>
              </a:spcBef>
              <a:spcAft>
                <a:spcPts val="0"/>
              </a:spcAft>
              <a:buNone/>
            </a:pPr>
            <a:endParaRPr sz="3600">
              <a:solidFill>
                <a:srgbClr val="FFC000"/>
              </a:solidFill>
              <a:latin typeface="Libre Baskerville"/>
              <a:ea typeface="Libre Baskerville"/>
              <a:cs typeface="Libre Baskerville"/>
              <a:sym typeface="Libre Baskerville"/>
            </a:endParaRPr>
          </a:p>
          <a:p>
            <a:pPr marL="365125" marR="0" lvl="0" indent="-173291" algn="l" rtl="0">
              <a:lnSpc>
                <a:spcPct val="100000"/>
              </a:lnSpc>
              <a:spcBef>
                <a:spcPts val="400"/>
              </a:spcBef>
              <a:spcAft>
                <a:spcPts val="0"/>
              </a:spcAft>
              <a:buClr>
                <a:schemeClr val="accent1"/>
              </a:buClr>
              <a:buSzPts val="3600"/>
              <a:buFont typeface="Noto Sans Symbols"/>
              <a:buChar char="▶"/>
            </a:pPr>
            <a:r>
              <a:rPr lang="en-US" sz="3600" b="0" i="0" u="none">
                <a:solidFill>
                  <a:schemeClr val="dk1"/>
                </a:solidFill>
                <a:latin typeface="Libre Baskerville"/>
                <a:ea typeface="Libre Baskerville"/>
                <a:cs typeface="Libre Baskerville"/>
                <a:sym typeface="Libre Baskerville"/>
              </a:rPr>
              <a:t>3. </a:t>
            </a:r>
            <a:r>
              <a:rPr lang="en-US" sz="3600" b="0" i="0" u="none">
                <a:solidFill>
                  <a:srgbClr val="FF0066"/>
                </a:solidFill>
                <a:latin typeface="Libre Baskerville"/>
                <a:ea typeface="Libre Baskerville"/>
                <a:cs typeface="Libre Baskerville"/>
                <a:sym typeface="Libre Baskerville"/>
              </a:rPr>
              <a:t>Verbal Irony</a:t>
            </a:r>
            <a:endParaRPr sz="3600"/>
          </a:p>
        </p:txBody>
      </p:sp>
      <p:sp>
        <p:nvSpPr>
          <p:cNvPr id="264" name="Shape 264"/>
          <p:cNvSpPr txBox="1">
            <a:spLocks noGrp="1"/>
          </p:cNvSpPr>
          <p:nvPr>
            <p:ph type="title"/>
          </p:nvPr>
        </p:nvSpPr>
        <p:spPr>
          <a:xfrm>
            <a:off x="457200" y="274637"/>
            <a:ext cx="8229600" cy="18954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6600"/>
              <a:buFont typeface="Libre Baskerville"/>
              <a:buNone/>
            </a:pPr>
            <a:r>
              <a:rPr lang="en-US" sz="6600" b="1" i="0" u="none" strike="noStrike" cap="none">
                <a:solidFill>
                  <a:srgbClr val="00B050"/>
                </a:solidFill>
                <a:latin typeface="Libre Baskerville"/>
                <a:ea typeface="Libre Baskerville"/>
                <a:cs typeface="Libre Baskerville"/>
                <a:sym typeface="Libre Baskerville"/>
              </a:rPr>
              <a:t>Three types:</a:t>
            </a:r>
            <a:endParaRPr sz="6600" b="1" i="0" u="none" strike="noStrike" cap="none">
              <a:solidFill>
                <a:srgbClr val="00B050"/>
              </a:solidFill>
              <a:latin typeface="Libre Baskerville"/>
              <a:ea typeface="Libre Baskerville"/>
              <a:cs typeface="Libre Baskerville"/>
              <a:sym typeface="Libre Baskervill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chemeClr val="accent1"/>
              </a:buClr>
              <a:buSzPts val="1836"/>
              <a:buFont typeface="Noto Sans Symbols"/>
              <a:buChar char="▶"/>
            </a:pPr>
            <a:r>
              <a:rPr lang="en-US" sz="2700" b="0" i="0" u="none">
                <a:solidFill>
                  <a:schemeClr val="dk1"/>
                </a:solidFill>
                <a:latin typeface="Rambla"/>
                <a:ea typeface="Rambla"/>
                <a:cs typeface="Rambla"/>
                <a:sym typeface="Rambla"/>
              </a:rPr>
              <a:t>A contradiction between what we expect to happen and what really does take place.</a:t>
            </a:r>
            <a:endParaRPr/>
          </a:p>
          <a:p>
            <a:pPr marL="365125" marR="0" lvl="0" indent="-139001" algn="l" rtl="0">
              <a:lnSpc>
                <a:spcPct val="100000"/>
              </a:lnSpc>
              <a:spcBef>
                <a:spcPts val="400"/>
              </a:spcBef>
              <a:spcAft>
                <a:spcPts val="0"/>
              </a:spcAft>
              <a:buClr>
                <a:schemeClr val="accent1"/>
              </a:buClr>
              <a:buSzPts val="1836"/>
              <a:buFont typeface="Noto Sans Symbols"/>
              <a:buNone/>
            </a:pPr>
            <a:endParaRPr sz="2700" b="0" i="0" u="none">
              <a:solidFill>
                <a:schemeClr val="dk1"/>
              </a:solidFill>
              <a:latin typeface="Rambla"/>
              <a:ea typeface="Rambla"/>
              <a:cs typeface="Rambla"/>
              <a:sym typeface="Rambla"/>
            </a:endParaRPr>
          </a:p>
          <a:p>
            <a:pPr marL="365125" marR="0" lvl="0" indent="-139001" algn="l" rtl="0">
              <a:spcBef>
                <a:spcPts val="400"/>
              </a:spcBef>
              <a:spcAft>
                <a:spcPts val="0"/>
              </a:spcAft>
              <a:buClr>
                <a:schemeClr val="accent1"/>
              </a:buClr>
              <a:buSzPts val="1836"/>
              <a:buFont typeface="Noto Sans Symbols"/>
              <a:buNone/>
            </a:pPr>
            <a:endParaRPr sz="2700" b="0" i="0" u="none">
              <a:solidFill>
                <a:schemeClr val="dk1"/>
              </a:solidFill>
              <a:latin typeface="Rambla"/>
              <a:ea typeface="Rambla"/>
              <a:cs typeface="Rambla"/>
              <a:sym typeface="Rambla"/>
            </a:endParaRPr>
          </a:p>
        </p:txBody>
      </p:sp>
      <p:sp>
        <p:nvSpPr>
          <p:cNvPr id="270" name="Shape 270"/>
          <p:cNvSpPr txBox="1">
            <a:spLocks noGrp="1"/>
          </p:cNvSpPr>
          <p:nvPr>
            <p:ph type="title"/>
          </p:nvPr>
        </p:nvSpPr>
        <p:spPr>
          <a:xfrm>
            <a:off x="457200" y="66675"/>
            <a:ext cx="8229600" cy="18589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66"/>
              </a:buClr>
              <a:buSzPts val="6600"/>
              <a:buFont typeface="Anton"/>
              <a:buNone/>
            </a:pPr>
            <a:r>
              <a:rPr lang="en-US" sz="6600" b="0" i="0" u="none" strike="noStrike" cap="none">
                <a:solidFill>
                  <a:srgbClr val="FF0066"/>
                </a:solidFill>
                <a:latin typeface="Anton"/>
                <a:ea typeface="Anton"/>
                <a:cs typeface="Anton"/>
                <a:sym typeface="Anton"/>
              </a:rPr>
              <a:t>Situational Irony:</a:t>
            </a:r>
            <a:endParaRPr sz="6600" b="0" i="0" u="none" strike="noStrike" cap="none">
              <a:solidFill>
                <a:srgbClr val="FF0066"/>
              </a:solidFill>
              <a:latin typeface="Anton"/>
              <a:ea typeface="Anton"/>
              <a:cs typeface="Anton"/>
              <a:sym typeface="Anton"/>
            </a:endParaRPr>
          </a:p>
        </p:txBody>
      </p:sp>
      <p:pic>
        <p:nvPicPr>
          <p:cNvPr id="271" name="Shape 271" descr="situational irony posting signs.jpg"/>
          <p:cNvPicPr preferRelativeResize="0"/>
          <p:nvPr/>
        </p:nvPicPr>
        <p:blipFill rotWithShape="1">
          <a:blip r:embed="rId3">
            <a:alphaModFix/>
          </a:blip>
          <a:srcRect/>
          <a:stretch/>
        </p:blipFill>
        <p:spPr>
          <a:xfrm>
            <a:off x="1676400" y="2514600"/>
            <a:ext cx="5461000" cy="4095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238125" y="274637"/>
            <a:ext cx="8448675" cy="11636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66"/>
              </a:buClr>
              <a:buSzPts val="3600"/>
              <a:buFont typeface="Anton"/>
              <a:buNone/>
            </a:pPr>
            <a:r>
              <a:rPr lang="en-US" sz="3600" b="0" i="0" u="none" strike="noStrike" cap="none">
                <a:solidFill>
                  <a:srgbClr val="FF0066"/>
                </a:solidFill>
                <a:latin typeface="Anton"/>
                <a:ea typeface="Anton"/>
                <a:cs typeface="Anton"/>
                <a:sym typeface="Anton"/>
              </a:rPr>
              <a:t>Situational Irony:</a:t>
            </a:r>
            <a:endParaRPr sz="3600" b="0" i="0" u="none" strike="noStrike" cap="none">
              <a:solidFill>
                <a:srgbClr val="FF0066"/>
              </a:solidFill>
              <a:latin typeface="Anton"/>
              <a:ea typeface="Anton"/>
              <a:cs typeface="Anton"/>
              <a:sym typeface="Anton"/>
            </a:endParaRPr>
          </a:p>
        </p:txBody>
      </p:sp>
      <p:pic>
        <p:nvPicPr>
          <p:cNvPr id="277" name="Shape 277" descr="situational irony.jpg"/>
          <p:cNvPicPr preferRelativeResize="0">
            <a:picLocks noGrp="1"/>
          </p:cNvPicPr>
          <p:nvPr>
            <p:ph type="body" idx="1"/>
          </p:nvPr>
        </p:nvPicPr>
        <p:blipFill rotWithShape="1">
          <a:blip r:embed="rId3">
            <a:alphaModFix/>
          </a:blip>
          <a:srcRect/>
          <a:stretch/>
        </p:blipFill>
        <p:spPr>
          <a:xfrm>
            <a:off x="228600" y="1219200"/>
            <a:ext cx="8305800" cy="5486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457200" lvl="0" indent="-345186" rtl="0">
              <a:spcBef>
                <a:spcPts val="400"/>
              </a:spcBef>
              <a:spcAft>
                <a:spcPts val="0"/>
              </a:spcAft>
              <a:buSzPts val="1836"/>
              <a:buChar char="▶"/>
            </a:pPr>
            <a:r>
              <a:rPr lang="en-US"/>
              <a:t>A marriage counselor filed for divorce</a:t>
            </a:r>
            <a:endParaRPr/>
          </a:p>
          <a:p>
            <a:pPr marL="0" lvl="0" indent="0" rtl="0">
              <a:spcBef>
                <a:spcPts val="400"/>
              </a:spcBef>
              <a:spcAft>
                <a:spcPts val="0"/>
              </a:spcAft>
              <a:buNone/>
            </a:pPr>
            <a:endParaRPr/>
          </a:p>
          <a:p>
            <a:pPr marL="457200" lvl="0" indent="-345186" rtl="0">
              <a:spcBef>
                <a:spcPts val="400"/>
              </a:spcBef>
              <a:spcAft>
                <a:spcPts val="0"/>
              </a:spcAft>
              <a:buSzPts val="1836"/>
              <a:buChar char="▶"/>
            </a:pPr>
            <a:r>
              <a:rPr lang="en-US"/>
              <a:t>A teacher failed a test</a:t>
            </a:r>
            <a:endParaRPr/>
          </a:p>
          <a:p>
            <a:pPr marL="0" lvl="0" indent="0" rtl="0">
              <a:spcBef>
                <a:spcPts val="400"/>
              </a:spcBef>
              <a:spcAft>
                <a:spcPts val="0"/>
              </a:spcAft>
              <a:buNone/>
            </a:pPr>
            <a:endParaRPr/>
          </a:p>
          <a:p>
            <a:pPr marL="457200" lvl="0" indent="-345186" rtl="0">
              <a:spcBef>
                <a:spcPts val="400"/>
              </a:spcBef>
              <a:spcAft>
                <a:spcPts val="0"/>
              </a:spcAft>
              <a:buSzPts val="1836"/>
              <a:buChar char="▶"/>
            </a:pPr>
            <a:r>
              <a:rPr lang="en-US"/>
              <a:t>An anti-technology website</a:t>
            </a:r>
            <a:endParaRPr/>
          </a:p>
          <a:p>
            <a:pPr marL="0" lvl="0" indent="0" rtl="0">
              <a:spcBef>
                <a:spcPts val="400"/>
              </a:spcBef>
              <a:spcAft>
                <a:spcPts val="0"/>
              </a:spcAft>
              <a:buNone/>
            </a:pPr>
            <a:endParaRPr/>
          </a:p>
          <a:p>
            <a:pPr marL="457200" lvl="0" indent="-345186" rtl="0">
              <a:spcBef>
                <a:spcPts val="400"/>
              </a:spcBef>
              <a:spcAft>
                <a:spcPts val="0"/>
              </a:spcAft>
              <a:buSzPts val="1836"/>
              <a:buChar char="▶"/>
            </a:pPr>
            <a:r>
              <a:rPr lang="en-US"/>
              <a:t>A fire station burns down</a:t>
            </a:r>
            <a:endParaRPr/>
          </a:p>
        </p:txBody>
      </p:sp>
      <p:sp>
        <p:nvSpPr>
          <p:cNvPr id="283" name="Shape 283"/>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4800">
                <a:solidFill>
                  <a:srgbClr val="FF0066"/>
                </a:solidFill>
                <a:latin typeface="Libre Baskerville"/>
                <a:ea typeface="Libre Baskerville"/>
                <a:cs typeface="Libre Baskerville"/>
                <a:sym typeface="Libre Baskerville"/>
              </a:rPr>
              <a:t>Situational Irony cont...</a:t>
            </a:r>
            <a:endParaRPr sz="4800">
              <a:solidFill>
                <a:srgbClr val="FF0066"/>
              </a:solidFill>
              <a:latin typeface="Libre Baskerville"/>
              <a:ea typeface="Libre Baskerville"/>
              <a:cs typeface="Libre Baskerville"/>
              <a:sym typeface="Libre Baskervill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p>
            <a:pPr marL="365125" marR="0" lvl="0" indent="-238823" algn="l" rtl="0">
              <a:lnSpc>
                <a:spcPct val="100000"/>
              </a:lnSpc>
              <a:spcBef>
                <a:spcPts val="0"/>
              </a:spcBef>
              <a:spcAft>
                <a:spcPts val="0"/>
              </a:spcAft>
              <a:buClr>
                <a:schemeClr val="accent1"/>
              </a:buClr>
              <a:buSzPts val="3000"/>
              <a:buFont typeface="Noto Sans Symbols"/>
              <a:buChar char="▶"/>
            </a:pPr>
            <a:r>
              <a:rPr lang="en-US" sz="3000" b="0" i="1" u="none" strike="noStrike" cap="none">
                <a:solidFill>
                  <a:schemeClr val="dk1"/>
                </a:solidFill>
                <a:latin typeface="Rambla"/>
                <a:ea typeface="Rambla"/>
                <a:cs typeface="Rambla"/>
                <a:sym typeface="Rambla"/>
              </a:rPr>
              <a:t>an element of </a:t>
            </a:r>
            <a:r>
              <a:rPr lang="en-US" sz="3000" b="0" i="1" u="none" strike="noStrike" cap="none">
                <a:solidFill>
                  <a:schemeClr val="accent2"/>
                </a:solidFill>
                <a:latin typeface="Rambla"/>
                <a:ea typeface="Rambla"/>
                <a:cs typeface="Rambla"/>
                <a:sym typeface="Rambla"/>
              </a:rPr>
              <a:t>uncertainty</a:t>
            </a:r>
            <a:r>
              <a:rPr lang="en-US" sz="3000" b="0" i="1" u="none" strike="noStrike" cap="none">
                <a:solidFill>
                  <a:schemeClr val="dk1"/>
                </a:solidFill>
                <a:latin typeface="Rambla"/>
                <a:ea typeface="Rambla"/>
                <a:cs typeface="Rambla"/>
                <a:sym typeface="Rambla"/>
              </a:rPr>
              <a:t> in a text, in which something can be </a:t>
            </a:r>
            <a:r>
              <a:rPr lang="en-US" sz="3000" b="0" i="1" u="none" strike="noStrike" cap="none">
                <a:solidFill>
                  <a:srgbClr val="474B78"/>
                </a:solidFill>
                <a:latin typeface="Rambla"/>
                <a:ea typeface="Rambla"/>
                <a:cs typeface="Rambla"/>
                <a:sym typeface="Rambla"/>
              </a:rPr>
              <a:t>interpreted</a:t>
            </a:r>
            <a:r>
              <a:rPr lang="en-US" sz="3000" b="0" i="1" u="none" strike="noStrike" cap="none">
                <a:solidFill>
                  <a:schemeClr val="dk1"/>
                </a:solidFill>
                <a:latin typeface="Rambla"/>
                <a:ea typeface="Rambla"/>
                <a:cs typeface="Rambla"/>
                <a:sym typeface="Rambla"/>
              </a:rPr>
              <a:t> in a number of </a:t>
            </a:r>
            <a:r>
              <a:rPr lang="en-US" sz="3000" b="0" i="1" u="none" strike="noStrike" cap="none">
                <a:solidFill>
                  <a:srgbClr val="EB641B"/>
                </a:solidFill>
                <a:latin typeface="Rambla"/>
                <a:ea typeface="Rambla"/>
                <a:cs typeface="Rambla"/>
                <a:sym typeface="Rambla"/>
              </a:rPr>
              <a:t>different ways.</a:t>
            </a:r>
            <a:endParaRPr sz="3000" i="1"/>
          </a:p>
        </p:txBody>
      </p:sp>
      <p:sp>
        <p:nvSpPr>
          <p:cNvPr id="96" name="Shape 96"/>
          <p:cNvSpPr txBox="1">
            <a:spLocks noGrp="1"/>
          </p:cNvSpPr>
          <p:nvPr>
            <p:ph type="title"/>
          </p:nvPr>
        </p:nvSpPr>
        <p:spPr>
          <a:xfrm>
            <a:off x="457200" y="139700"/>
            <a:ext cx="8229600" cy="16827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6000"/>
              <a:buFont typeface="Rambla"/>
              <a:buNone/>
            </a:pPr>
            <a:r>
              <a:rPr lang="en-US" sz="6000" b="1" i="0" u="none" strike="noStrike" cap="none">
                <a:solidFill>
                  <a:schemeClr val="accent1"/>
                </a:solidFill>
                <a:latin typeface="Rambla"/>
                <a:ea typeface="Rambla"/>
                <a:cs typeface="Rambla"/>
                <a:sym typeface="Rambla"/>
              </a:rPr>
              <a:t>AMBIGUITY=</a:t>
            </a:r>
            <a:endParaRPr sz="6000" b="1" i="0" u="none" strike="noStrike" cap="none">
              <a:solidFill>
                <a:schemeClr val="accent1"/>
              </a:solidFill>
              <a:latin typeface="Rambla"/>
              <a:ea typeface="Rambla"/>
              <a:cs typeface="Rambla"/>
              <a:sym typeface="Rambla"/>
            </a:endParaRPr>
          </a:p>
        </p:txBody>
      </p:sp>
      <p:pic>
        <p:nvPicPr>
          <p:cNvPr id="97" name="Shape 97"/>
          <p:cNvPicPr preferRelativeResize="0">
            <a:picLocks noGrp="1"/>
          </p:cNvPicPr>
          <p:nvPr>
            <p:ph type="body" idx="1"/>
          </p:nvPr>
        </p:nvPicPr>
        <p:blipFill rotWithShape="1">
          <a:blip r:embed="rId3">
            <a:alphaModFix/>
          </a:blip>
          <a:srcRect/>
          <a:stretch/>
        </p:blipFill>
        <p:spPr>
          <a:xfrm>
            <a:off x="1066800" y="3492025"/>
            <a:ext cx="6878700" cy="2737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p>
            <a:pPr marL="365125" marR="0" lvl="0" indent="-255586" algn="l" rtl="0">
              <a:lnSpc>
                <a:spcPct val="100000"/>
              </a:lnSpc>
              <a:spcBef>
                <a:spcPts val="0"/>
              </a:spcBef>
              <a:spcAft>
                <a:spcPts val="0"/>
              </a:spcAft>
              <a:buClr>
                <a:schemeClr val="accent1"/>
              </a:buClr>
              <a:buSzPts val="2448"/>
              <a:buFont typeface="Noto Sans Symbols"/>
              <a:buChar char="▶"/>
            </a:pPr>
            <a:r>
              <a:rPr lang="en-US" sz="3600" b="0" i="0" u="none">
                <a:solidFill>
                  <a:srgbClr val="FF0066"/>
                </a:solidFill>
                <a:latin typeface="Libre Baskerville"/>
                <a:ea typeface="Libre Baskerville"/>
                <a:cs typeface="Libre Baskerville"/>
                <a:sym typeface="Libre Baskerville"/>
              </a:rPr>
              <a:t>Occurs when the audience or the reader knows something important that a character in a play or story does not know.</a:t>
            </a:r>
            <a:endParaRPr/>
          </a:p>
        </p:txBody>
      </p:sp>
      <p:sp>
        <p:nvSpPr>
          <p:cNvPr id="289" name="Shape 289"/>
          <p:cNvSpPr txBox="1">
            <a:spLocks noGrp="1"/>
          </p:cNvSpPr>
          <p:nvPr>
            <p:ph type="title"/>
          </p:nvPr>
        </p:nvSpPr>
        <p:spPr>
          <a:xfrm>
            <a:off x="457200" y="201612"/>
            <a:ext cx="8229600" cy="15303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3"/>
              </a:buClr>
              <a:buSzPts val="5400"/>
              <a:buFont typeface="Libre Baskerville"/>
              <a:buNone/>
            </a:pPr>
            <a:r>
              <a:rPr lang="en-US" sz="5400" b="1" i="0" u="none" strike="noStrike" cap="none">
                <a:solidFill>
                  <a:schemeClr val="accent3"/>
                </a:solidFill>
                <a:latin typeface="Libre Baskerville"/>
                <a:ea typeface="Libre Baskerville"/>
                <a:cs typeface="Libre Baskerville"/>
                <a:sym typeface="Libre Baskerville"/>
              </a:rPr>
              <a:t>Dramatic Irony:</a:t>
            </a:r>
            <a:endParaRPr sz="5400" b="1" i="0" u="none" strike="noStrike" cap="none">
              <a:solidFill>
                <a:schemeClr val="accent3"/>
              </a:solidFill>
              <a:latin typeface="Libre Baskerville"/>
              <a:ea typeface="Libre Baskerville"/>
              <a:cs typeface="Libre Baskerville"/>
              <a:sym typeface="Libre Baskerville"/>
            </a:endParaRPr>
          </a:p>
        </p:txBody>
      </p:sp>
      <p:pic>
        <p:nvPicPr>
          <p:cNvPr id="290" name="Shape 290" descr="dramatic irony.jpg"/>
          <p:cNvPicPr preferRelativeResize="0"/>
          <p:nvPr/>
        </p:nvPicPr>
        <p:blipFill rotWithShape="1">
          <a:blip r:embed="rId3">
            <a:alphaModFix/>
          </a:blip>
          <a:srcRect/>
          <a:stretch/>
        </p:blipFill>
        <p:spPr>
          <a:xfrm>
            <a:off x="2590800" y="3810000"/>
            <a:ext cx="4114800" cy="2057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457200" lvl="0" indent="-345186" rtl="0">
              <a:spcBef>
                <a:spcPts val="400"/>
              </a:spcBef>
              <a:spcAft>
                <a:spcPts val="0"/>
              </a:spcAft>
              <a:buSzPts val="1836"/>
              <a:buChar char="▶"/>
            </a:pPr>
            <a:r>
              <a:rPr lang="en-US"/>
              <a:t>In Star Wars, the audience know that Darth Vader is Luke’s father, but Luke does not know until Episode V.</a:t>
            </a:r>
            <a:endParaRPr/>
          </a:p>
          <a:p>
            <a:pPr marL="0" lvl="0" indent="0" rtl="0">
              <a:spcBef>
                <a:spcPts val="400"/>
              </a:spcBef>
              <a:spcAft>
                <a:spcPts val="0"/>
              </a:spcAft>
              <a:buNone/>
            </a:pPr>
            <a:endParaRPr/>
          </a:p>
          <a:p>
            <a:pPr marL="457200" lvl="0" indent="-345186" rtl="0">
              <a:spcBef>
                <a:spcPts val="400"/>
              </a:spcBef>
              <a:spcAft>
                <a:spcPts val="0"/>
              </a:spcAft>
              <a:buSzPts val="1836"/>
              <a:buChar char="▶"/>
            </a:pPr>
            <a:r>
              <a:rPr lang="en-US"/>
              <a:t>In horror movies, the audience is aware that there is a killer in the house, but the character does not and they proceed to enter.</a:t>
            </a:r>
            <a:endParaRPr/>
          </a:p>
          <a:p>
            <a:pPr marL="0" lvl="0" indent="0" rtl="0">
              <a:spcBef>
                <a:spcPts val="400"/>
              </a:spcBef>
              <a:spcAft>
                <a:spcPts val="0"/>
              </a:spcAft>
              <a:buNone/>
            </a:pPr>
            <a:endParaRPr/>
          </a:p>
          <a:p>
            <a:pPr marL="457200" lvl="0" indent="-345186">
              <a:spcBef>
                <a:spcPts val="400"/>
              </a:spcBef>
              <a:spcAft>
                <a:spcPts val="0"/>
              </a:spcAft>
              <a:buSzPts val="1836"/>
              <a:buChar char="▶"/>
            </a:pPr>
            <a:r>
              <a:rPr lang="en-US"/>
              <a:t>In Toy Story, human characters are not aware that the toys speak and move while the audience is aware.</a:t>
            </a:r>
            <a:endParaRPr/>
          </a:p>
        </p:txBody>
      </p:sp>
      <p:sp>
        <p:nvSpPr>
          <p:cNvPr id="296" name="Shape 296"/>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a:solidFill>
                  <a:srgbClr val="E69138"/>
                </a:solidFill>
                <a:latin typeface="Libre Baskerville"/>
                <a:ea typeface="Libre Baskerville"/>
                <a:cs typeface="Libre Baskerville"/>
                <a:sym typeface="Libre Baskerville"/>
              </a:rPr>
              <a:t>Dramatic Irony cont….</a:t>
            </a:r>
            <a:endParaRPr>
              <a:solidFill>
                <a:srgbClr val="E69138"/>
              </a:solidFill>
              <a:latin typeface="Libre Baskerville"/>
              <a:ea typeface="Libre Baskerville"/>
              <a:cs typeface="Libre Baskerville"/>
              <a:sym typeface="Libre Baskervill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chemeClr val="accent1"/>
              </a:buClr>
              <a:buSzPts val="2176"/>
              <a:buFont typeface="Noto Sans Symbols"/>
              <a:buChar char="▶"/>
            </a:pPr>
            <a:r>
              <a:rPr lang="en-US" sz="3200" b="1" i="0" u="none">
                <a:solidFill>
                  <a:schemeClr val="dk1"/>
                </a:solidFill>
                <a:latin typeface="Libre Baskerville"/>
                <a:ea typeface="Libre Baskerville"/>
                <a:cs typeface="Libre Baskerville"/>
                <a:sym typeface="Libre Baskerville"/>
              </a:rPr>
              <a:t>A writer/speaker says one thing but really means something completely different.</a:t>
            </a:r>
            <a:endParaRPr/>
          </a:p>
          <a:p>
            <a:pPr marL="365125" marR="0" lvl="0" indent="-255587" algn="l" rtl="0">
              <a:lnSpc>
                <a:spcPct val="100000"/>
              </a:lnSpc>
              <a:spcBef>
                <a:spcPts val="400"/>
              </a:spcBef>
              <a:spcAft>
                <a:spcPts val="0"/>
              </a:spcAft>
              <a:buClr>
                <a:schemeClr val="accent1"/>
              </a:buClr>
              <a:buSzPts val="1836"/>
              <a:buFont typeface="Noto Sans Symbols"/>
              <a:buNone/>
            </a:pPr>
            <a:r>
              <a:rPr lang="en-US" sz="2700" b="0" i="0" u="none">
                <a:solidFill>
                  <a:schemeClr val="dk1"/>
                </a:solidFill>
                <a:latin typeface="Libre Baskerville"/>
                <a:ea typeface="Libre Baskerville"/>
                <a:cs typeface="Libre Baskerville"/>
                <a:sym typeface="Libre Baskerville"/>
              </a:rPr>
              <a:t>Example: </a:t>
            </a:r>
            <a:endParaRPr/>
          </a:p>
          <a:p>
            <a:pPr marL="365125" marR="0" lvl="0" indent="-255587" algn="l" rtl="0">
              <a:lnSpc>
                <a:spcPct val="100000"/>
              </a:lnSpc>
              <a:spcBef>
                <a:spcPts val="400"/>
              </a:spcBef>
              <a:spcAft>
                <a:spcPts val="0"/>
              </a:spcAft>
              <a:buClr>
                <a:schemeClr val="accent1"/>
              </a:buClr>
              <a:buSzPts val="1904"/>
              <a:buFont typeface="Noto Sans Symbols"/>
              <a:buNone/>
            </a:pPr>
            <a:endParaRPr sz="2800" b="0" i="0" u="none">
              <a:solidFill>
                <a:srgbClr val="FF0066"/>
              </a:solidFill>
              <a:latin typeface="Libre Baskerville"/>
              <a:ea typeface="Libre Baskerville"/>
              <a:cs typeface="Libre Baskerville"/>
              <a:sym typeface="Libre Baskerville"/>
            </a:endParaRPr>
          </a:p>
          <a:p>
            <a:pPr marL="365125" marR="0" lvl="0" indent="-255587" algn="ctr" rtl="0">
              <a:lnSpc>
                <a:spcPct val="100000"/>
              </a:lnSpc>
              <a:spcBef>
                <a:spcPts val="400"/>
              </a:spcBef>
              <a:spcAft>
                <a:spcPts val="0"/>
              </a:spcAft>
              <a:buClr>
                <a:schemeClr val="accent1"/>
              </a:buClr>
              <a:buSzPts val="2720"/>
              <a:buFont typeface="Noto Sans Symbols"/>
              <a:buNone/>
            </a:pPr>
            <a:r>
              <a:rPr lang="en-US" sz="4000" b="0" i="0" u="none">
                <a:solidFill>
                  <a:srgbClr val="FF0066"/>
                </a:solidFill>
                <a:latin typeface="Libre Baskerville"/>
                <a:ea typeface="Libre Baskerville"/>
                <a:cs typeface="Libre Baskerville"/>
                <a:sym typeface="Libre Baskerville"/>
              </a:rPr>
              <a:t>If you call a clumsy basketball player the new Michael Jordan, you are using verbal irony.</a:t>
            </a:r>
            <a:endParaRPr/>
          </a:p>
        </p:txBody>
      </p:sp>
      <p:sp>
        <p:nvSpPr>
          <p:cNvPr id="302" name="Shape 302"/>
          <p:cNvSpPr txBox="1">
            <a:spLocks noGrp="1"/>
          </p:cNvSpPr>
          <p:nvPr>
            <p:ph type="title"/>
          </p:nvPr>
        </p:nvSpPr>
        <p:spPr>
          <a:xfrm>
            <a:off x="457200" y="201612"/>
            <a:ext cx="8229600" cy="15303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3"/>
              </a:buClr>
              <a:buSzPts val="5400"/>
              <a:buFont typeface="Libre Baskerville"/>
              <a:buNone/>
            </a:pPr>
            <a:r>
              <a:rPr lang="en-US" sz="5400" b="1" i="0" u="none" strike="noStrike" cap="none">
                <a:solidFill>
                  <a:schemeClr val="accent3"/>
                </a:solidFill>
                <a:latin typeface="Libre Baskerville"/>
                <a:ea typeface="Libre Baskerville"/>
                <a:cs typeface="Libre Baskerville"/>
                <a:sym typeface="Libre Baskerville"/>
              </a:rPr>
              <a:t>Verbal Irony:</a:t>
            </a:r>
            <a:endParaRPr sz="5400" b="1" i="0" u="none" strike="noStrike" cap="none">
              <a:solidFill>
                <a:schemeClr val="accent3"/>
              </a:solidFill>
              <a:latin typeface="Libre Baskerville"/>
              <a:ea typeface="Libre Baskerville"/>
              <a:cs typeface="Libre Baskerville"/>
              <a:sym typeface="Libre Baskervill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r>
              <a:rPr lang="en-US"/>
              <a:t>Other examples:</a:t>
            </a:r>
            <a:endParaRPr/>
          </a:p>
          <a:p>
            <a:pPr marL="0" lvl="0" indent="0">
              <a:spcBef>
                <a:spcPts val="400"/>
              </a:spcBef>
              <a:spcAft>
                <a:spcPts val="0"/>
              </a:spcAft>
              <a:buNone/>
            </a:pPr>
            <a:endParaRPr/>
          </a:p>
          <a:p>
            <a:pPr marL="457200" lvl="0" indent="-345186" rtl="0">
              <a:spcBef>
                <a:spcPts val="400"/>
              </a:spcBef>
              <a:spcAft>
                <a:spcPts val="0"/>
              </a:spcAft>
              <a:buSzPts val="1836"/>
              <a:buChar char="▶"/>
            </a:pPr>
            <a:r>
              <a:rPr lang="en-US"/>
              <a:t>A man looked out of the window to see the storm intensify. He turned to his friend and said “wonderful weather we’re having!”</a:t>
            </a:r>
            <a:endParaRPr/>
          </a:p>
          <a:p>
            <a:pPr marL="0" lvl="0" indent="0" rtl="0">
              <a:spcBef>
                <a:spcPts val="400"/>
              </a:spcBef>
              <a:spcAft>
                <a:spcPts val="0"/>
              </a:spcAft>
              <a:buNone/>
            </a:pPr>
            <a:endParaRPr/>
          </a:p>
          <a:p>
            <a:pPr marL="457200" lvl="0" indent="-345186" rtl="0">
              <a:spcBef>
                <a:spcPts val="400"/>
              </a:spcBef>
              <a:spcAft>
                <a:spcPts val="0"/>
              </a:spcAft>
              <a:buSzPts val="1836"/>
              <a:buChar char="▶"/>
            </a:pPr>
            <a:r>
              <a:rPr lang="en-US"/>
              <a:t>Exclaiming “oh great” after failing an exam</a:t>
            </a:r>
            <a:endParaRPr/>
          </a:p>
          <a:p>
            <a:pPr marL="0" lvl="0" indent="0" rtl="0">
              <a:spcBef>
                <a:spcPts val="400"/>
              </a:spcBef>
              <a:spcAft>
                <a:spcPts val="0"/>
              </a:spcAft>
              <a:buNone/>
            </a:pPr>
            <a:endParaRPr/>
          </a:p>
          <a:p>
            <a:pPr marL="457200" lvl="0" indent="-345186">
              <a:spcBef>
                <a:spcPts val="400"/>
              </a:spcBef>
              <a:spcAft>
                <a:spcPts val="0"/>
              </a:spcAft>
              <a:buSzPts val="1836"/>
              <a:buChar char="▶"/>
            </a:pPr>
            <a:r>
              <a:rPr lang="en-US"/>
              <a:t>As pleasant as a tooth canal (also a simile)</a:t>
            </a:r>
            <a:endParaRPr/>
          </a:p>
        </p:txBody>
      </p:sp>
      <p:sp>
        <p:nvSpPr>
          <p:cNvPr id="308" name="Shape 308"/>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a:solidFill>
                  <a:srgbClr val="FF9900"/>
                </a:solidFill>
                <a:latin typeface="Libre Baskerville"/>
                <a:ea typeface="Libre Baskerville"/>
                <a:cs typeface="Libre Baskerville"/>
                <a:sym typeface="Libre Baskerville"/>
              </a:rPr>
              <a:t>Verbal Irony cont...</a:t>
            </a:r>
            <a:endParaRPr>
              <a:solidFill>
                <a:srgbClr val="FF9900"/>
              </a:solidFill>
              <a:latin typeface="Libre Baskerville"/>
              <a:ea typeface="Libre Baskerville"/>
              <a:cs typeface="Libre Baskerville"/>
              <a:sym typeface="Libre Baskervill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r>
              <a:rPr lang="en-US" sz="4800">
                <a:solidFill>
                  <a:srgbClr val="3C78D8"/>
                </a:solidFill>
                <a:latin typeface="Libre Baskerville"/>
                <a:ea typeface="Libre Baskerville"/>
                <a:cs typeface="Libre Baskerville"/>
                <a:sym typeface="Libre Baskerville"/>
              </a:rPr>
              <a:t>Other types of irony:</a:t>
            </a:r>
            <a:endParaRPr sz="4800">
              <a:solidFill>
                <a:srgbClr val="3C78D8"/>
              </a:solidFill>
              <a:latin typeface="Libre Baskerville"/>
              <a:ea typeface="Libre Baskerville"/>
              <a:cs typeface="Libre Baskerville"/>
              <a:sym typeface="Libre Baskerville"/>
            </a:endParaRPr>
          </a:p>
        </p:txBody>
      </p:sp>
      <p:sp>
        <p:nvSpPr>
          <p:cNvPr id="314" name="Shape 314"/>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182562" y="139700"/>
            <a:ext cx="7742237" cy="24272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4320"/>
              <a:buFont typeface="Anton"/>
              <a:buNone/>
            </a:pPr>
            <a:r>
              <a:rPr lang="en-US" sz="4320" b="0" i="0" u="sng" strike="noStrike" cap="none">
                <a:solidFill>
                  <a:schemeClr val="accent1"/>
                </a:solidFill>
                <a:latin typeface="Anton"/>
                <a:ea typeface="Anton"/>
                <a:cs typeface="Anton"/>
                <a:sym typeface="Anton"/>
              </a:rPr>
              <a:t>Contradiction: </a:t>
            </a:r>
            <a:r>
              <a:rPr lang="en-US" sz="2880" b="1" i="0" u="none" strike="noStrike" cap="none">
                <a:solidFill>
                  <a:schemeClr val="dk2"/>
                </a:solidFill>
                <a:latin typeface="Rambla"/>
                <a:ea typeface="Rambla"/>
                <a:cs typeface="Rambla"/>
                <a:sym typeface="Rambla"/>
              </a:rPr>
              <a:t>a proposition, statement, or phrase that asserts or implies both the truth and falsity of something </a:t>
            </a:r>
            <a:endParaRPr sz="2880" b="1" i="0" u="none" strike="noStrike" cap="none">
              <a:solidFill>
                <a:schemeClr val="dk2"/>
              </a:solidFill>
              <a:latin typeface="Rambla"/>
              <a:ea typeface="Rambla"/>
              <a:cs typeface="Rambla"/>
              <a:sym typeface="Rambla"/>
            </a:endParaRPr>
          </a:p>
        </p:txBody>
      </p:sp>
      <p:sp>
        <p:nvSpPr>
          <p:cNvPr id="320" name="Shape 320"/>
          <p:cNvSpPr txBox="1">
            <a:spLocks noGrp="1"/>
          </p:cNvSpPr>
          <p:nvPr>
            <p:ph type="body" idx="1"/>
          </p:nvPr>
        </p:nvSpPr>
        <p:spPr>
          <a:xfrm>
            <a:off x="457200" y="2514600"/>
            <a:ext cx="7467600" cy="3959225"/>
          </a:xfrm>
          <a:prstGeom prst="rect">
            <a:avLst/>
          </a:prstGeom>
          <a:noFill/>
          <a:ln>
            <a:noFill/>
          </a:ln>
        </p:spPr>
        <p:txBody>
          <a:bodyPr spcFirstLastPara="1" wrap="square" lIns="91425" tIns="45700" rIns="91425" bIns="45700" anchor="t" anchorCtr="0">
            <a:noAutofit/>
          </a:bodyPr>
          <a:lstStyle/>
          <a:p>
            <a:pPr marL="273050" marR="0" lvl="0" indent="-273050" algn="ctr" rtl="0">
              <a:lnSpc>
                <a:spcPct val="80000"/>
              </a:lnSpc>
              <a:spcBef>
                <a:spcPts val="0"/>
              </a:spcBef>
              <a:spcAft>
                <a:spcPts val="0"/>
              </a:spcAft>
              <a:buClr>
                <a:schemeClr val="accent1"/>
              </a:buClr>
              <a:buSzPts val="1904"/>
              <a:buFont typeface="Noto Sans Symbols"/>
              <a:buChar char="•"/>
            </a:pPr>
            <a:r>
              <a:rPr lang="en-US" sz="2800" b="1" i="0" u="none">
                <a:solidFill>
                  <a:schemeClr val="dk1"/>
                </a:solidFill>
                <a:latin typeface="Rambla"/>
                <a:ea typeface="Rambla"/>
                <a:cs typeface="Rambla"/>
                <a:sym typeface="Rambla"/>
              </a:rPr>
              <a:t>Examples:</a:t>
            </a:r>
            <a:endParaRPr/>
          </a:p>
          <a:p>
            <a:pPr marL="273050" marR="0" lvl="0" indent="-273050" algn="l" rtl="0">
              <a:lnSpc>
                <a:spcPct val="80000"/>
              </a:lnSpc>
              <a:spcBef>
                <a:spcPts val="400"/>
              </a:spcBef>
              <a:spcAft>
                <a:spcPts val="0"/>
              </a:spcAft>
              <a:buClr>
                <a:schemeClr val="accent1"/>
              </a:buClr>
              <a:buSzPts val="1904"/>
              <a:buFont typeface="Noto Sans Symbols"/>
              <a:buChar char="•"/>
            </a:pPr>
            <a:r>
              <a:rPr lang="en-US" sz="2800" b="0" i="0" u="none">
                <a:solidFill>
                  <a:schemeClr val="dk1"/>
                </a:solidFill>
                <a:latin typeface="Rambla"/>
                <a:ea typeface="Rambla"/>
                <a:cs typeface="Rambla"/>
                <a:sym typeface="Rambla"/>
              </a:rPr>
              <a:t>“The restaurant opens at five o'clock and it serves dinner between four and nine.”</a:t>
            </a:r>
            <a:endParaRPr/>
          </a:p>
          <a:p>
            <a:pPr marL="273050" marR="0" lvl="0" indent="-273050" algn="ctr" rtl="0">
              <a:lnSpc>
                <a:spcPct val="80000"/>
              </a:lnSpc>
              <a:spcBef>
                <a:spcPts val="400"/>
              </a:spcBef>
              <a:spcAft>
                <a:spcPts val="0"/>
              </a:spcAft>
              <a:buClr>
                <a:schemeClr val="accent1"/>
              </a:buClr>
              <a:buSzPts val="1904"/>
              <a:buFont typeface="Noto Sans Symbols"/>
              <a:buChar char="•"/>
            </a:pPr>
            <a:r>
              <a:rPr lang="en-US" sz="2800" b="1" i="0" u="none">
                <a:solidFill>
                  <a:schemeClr val="dk1"/>
                </a:solidFill>
                <a:latin typeface="Rambla"/>
                <a:ea typeface="Rambla"/>
                <a:cs typeface="Rambla"/>
                <a:sym typeface="Rambla"/>
              </a:rPr>
              <a:t>Contradictory Quotes:</a:t>
            </a:r>
            <a:endParaRPr/>
          </a:p>
          <a:p>
            <a:pPr marL="273050" marR="0" lvl="0" indent="-273050" algn="l" rtl="0">
              <a:lnSpc>
                <a:spcPct val="80000"/>
              </a:lnSpc>
              <a:spcBef>
                <a:spcPts val="400"/>
              </a:spcBef>
              <a:spcAft>
                <a:spcPts val="0"/>
              </a:spcAft>
              <a:buClr>
                <a:schemeClr val="accent1"/>
              </a:buClr>
              <a:buSzPts val="1904"/>
              <a:buFont typeface="Noto Sans Symbols"/>
              <a:buChar char="•"/>
            </a:pPr>
            <a:r>
              <a:rPr lang="en-US" sz="2800" b="0" i="1" u="none">
                <a:solidFill>
                  <a:schemeClr val="dk1"/>
                </a:solidFill>
                <a:latin typeface="Rambla"/>
                <a:ea typeface="Rambla"/>
                <a:cs typeface="Rambla"/>
                <a:sym typeface="Rambla"/>
              </a:rPr>
              <a:t>A silent man is a wise one / A man without words is a man without thoughts.</a:t>
            </a:r>
            <a:endParaRPr/>
          </a:p>
          <a:p>
            <a:pPr marL="273050" marR="0" lvl="0" indent="-273050" algn="l" rtl="0">
              <a:lnSpc>
                <a:spcPct val="80000"/>
              </a:lnSpc>
              <a:spcBef>
                <a:spcPts val="400"/>
              </a:spcBef>
              <a:spcAft>
                <a:spcPts val="0"/>
              </a:spcAft>
              <a:buClr>
                <a:schemeClr val="accent1"/>
              </a:buClr>
              <a:buSzPts val="1904"/>
              <a:buFont typeface="Noto Sans Symbols"/>
              <a:buChar char="•"/>
            </a:pPr>
            <a:r>
              <a:rPr lang="en-US" sz="2800" b="0" i="1" u="none">
                <a:solidFill>
                  <a:schemeClr val="dk1"/>
                </a:solidFill>
                <a:latin typeface="Rambla"/>
                <a:ea typeface="Rambla"/>
                <a:cs typeface="Rambla"/>
                <a:sym typeface="Rambla"/>
              </a:rPr>
              <a:t>Actions speak louder than words</a:t>
            </a:r>
            <a:endParaRPr/>
          </a:p>
          <a:p>
            <a:pPr marL="273050" marR="0" lvl="0" indent="-273050" algn="l" rtl="0">
              <a:lnSpc>
                <a:spcPct val="80000"/>
              </a:lnSpc>
              <a:spcBef>
                <a:spcPts val="400"/>
              </a:spcBef>
              <a:spcAft>
                <a:spcPts val="0"/>
              </a:spcAft>
              <a:buClr>
                <a:schemeClr val="accent1"/>
              </a:buClr>
              <a:buSzPts val="1904"/>
              <a:buFont typeface="Noto Sans Symbols"/>
              <a:buChar char="•"/>
            </a:pPr>
            <a:r>
              <a:rPr lang="en-US" sz="2800" b="0" i="1" u="none">
                <a:solidFill>
                  <a:schemeClr val="dk1"/>
                </a:solidFill>
                <a:latin typeface="Rambla"/>
                <a:ea typeface="Rambla"/>
                <a:cs typeface="Rambla"/>
                <a:sym typeface="Rambla"/>
              </a:rPr>
              <a:t>The pen is mightier than the sword.</a:t>
            </a:r>
            <a:endParaRPr/>
          </a:p>
          <a:p>
            <a:pPr marL="273050" marR="0" lvl="0" indent="-273050" algn="l" rtl="0">
              <a:lnSpc>
                <a:spcPct val="80000"/>
              </a:lnSpc>
              <a:spcBef>
                <a:spcPts val="400"/>
              </a:spcBef>
              <a:spcAft>
                <a:spcPts val="0"/>
              </a:spcAft>
              <a:buClr>
                <a:schemeClr val="accent1"/>
              </a:buClr>
              <a:buSzPts val="748"/>
              <a:buFont typeface="Noto Sans Symbols"/>
              <a:buNone/>
            </a:pPr>
            <a:r>
              <a:rPr lang="en-US" sz="1100" b="0" i="0" u="none">
                <a:solidFill>
                  <a:schemeClr val="dk1"/>
                </a:solidFill>
                <a:latin typeface="Rambla"/>
                <a:ea typeface="Rambla"/>
                <a:cs typeface="Rambla"/>
                <a:sym typeface="Rambla"/>
              </a:rPr>
              <a:t/>
            </a:r>
            <a:br>
              <a:rPr lang="en-US" sz="1100" b="0" i="0" u="none">
                <a:solidFill>
                  <a:schemeClr val="dk1"/>
                </a:solidFill>
                <a:latin typeface="Rambla"/>
                <a:ea typeface="Rambla"/>
                <a:cs typeface="Rambla"/>
                <a:sym typeface="Rambla"/>
              </a:rPr>
            </a:br>
            <a:r>
              <a:rPr lang="en-US" sz="800" b="0" i="0" u="none">
                <a:solidFill>
                  <a:schemeClr val="dk1"/>
                </a:solidFill>
                <a:latin typeface="Rambla"/>
                <a:ea typeface="Rambla"/>
                <a:cs typeface="Rambla"/>
                <a:sym typeface="Rambla"/>
              </a:rPr>
              <a:t/>
            </a:r>
            <a:br>
              <a:rPr lang="en-US" sz="800" b="0" i="0" u="none">
                <a:solidFill>
                  <a:schemeClr val="dk1"/>
                </a:solidFill>
                <a:latin typeface="Rambla"/>
                <a:ea typeface="Rambla"/>
                <a:cs typeface="Rambla"/>
                <a:sym typeface="Rambla"/>
              </a:rPr>
            </a:br>
            <a:r>
              <a:rPr lang="en-US" sz="700" b="0" i="0" u="none">
                <a:solidFill>
                  <a:schemeClr val="dk1"/>
                </a:solidFill>
                <a:latin typeface="Rambla"/>
                <a:ea typeface="Rambla"/>
                <a:cs typeface="Rambla"/>
                <a:sym typeface="Rambla"/>
              </a:rPr>
              <a:t/>
            </a:r>
            <a:br>
              <a:rPr lang="en-US" sz="700" b="0" i="0" u="none">
                <a:solidFill>
                  <a:schemeClr val="dk1"/>
                </a:solidFill>
                <a:latin typeface="Rambla"/>
                <a:ea typeface="Rambla"/>
                <a:cs typeface="Rambla"/>
                <a:sym typeface="Rambla"/>
              </a:rPr>
            </a:br>
            <a:r>
              <a:rPr lang="en-US" sz="700" b="0" i="0" u="none">
                <a:solidFill>
                  <a:schemeClr val="dk1"/>
                </a:solidFill>
                <a:latin typeface="Rambla"/>
                <a:ea typeface="Rambla"/>
                <a:cs typeface="Rambla"/>
                <a:sym typeface="Rambla"/>
              </a:rPr>
              <a:t/>
            </a:r>
            <a:br>
              <a:rPr lang="en-US" sz="700" b="0" i="0" u="none">
                <a:solidFill>
                  <a:schemeClr val="dk1"/>
                </a:solidFill>
                <a:latin typeface="Rambla"/>
                <a:ea typeface="Rambla"/>
                <a:cs typeface="Rambla"/>
                <a:sym typeface="Rambla"/>
              </a:rPr>
            </a:b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274637"/>
            <a:ext cx="8229600" cy="1358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4800"/>
              <a:buFont typeface="Libre Baskerville"/>
              <a:buNone/>
            </a:pPr>
            <a:r>
              <a:rPr lang="en-US" sz="4800" b="1" i="0" u="none" strike="noStrike" cap="none">
                <a:solidFill>
                  <a:schemeClr val="accent1"/>
                </a:solidFill>
                <a:latin typeface="Libre Baskerville"/>
                <a:ea typeface="Libre Baskerville"/>
                <a:cs typeface="Libre Baskerville"/>
                <a:sym typeface="Libre Baskerville"/>
              </a:rPr>
              <a:t>Contradictions Continued:</a:t>
            </a:r>
            <a:endParaRPr sz="4800" b="1" i="0" u="none" strike="noStrike" cap="none">
              <a:solidFill>
                <a:schemeClr val="accent1"/>
              </a:solidFill>
              <a:latin typeface="Libre Baskerville"/>
              <a:ea typeface="Libre Baskerville"/>
              <a:cs typeface="Libre Baskerville"/>
              <a:sym typeface="Libre Baskerville"/>
            </a:endParaRPr>
          </a:p>
        </p:txBody>
      </p:sp>
      <p:sp>
        <p:nvSpPr>
          <p:cNvPr id="326" name="Shape 326"/>
          <p:cNvSpPr txBox="1">
            <a:spLocks noGrp="1"/>
          </p:cNvSpPr>
          <p:nvPr>
            <p:ph type="body" idx="1"/>
          </p:nvPr>
        </p:nvSpPr>
        <p:spPr>
          <a:xfrm>
            <a:off x="457200" y="1600200"/>
            <a:ext cx="7467600" cy="4873625"/>
          </a:xfrm>
          <a:prstGeom prst="rect">
            <a:avLst/>
          </a:prstGeom>
          <a:noFill/>
          <a:ln>
            <a:noFill/>
          </a:ln>
        </p:spPr>
        <p:txBody>
          <a:bodyPr spcFirstLastPara="1" wrap="square" lIns="91425" tIns="45700" rIns="91425" bIns="45700" anchor="t" anchorCtr="0">
            <a:noAutofit/>
          </a:bodyPr>
          <a:lstStyle/>
          <a:p>
            <a:pPr marL="365125" marR="0" lvl="0" indent="-255587" algn="ctr" rtl="0">
              <a:lnSpc>
                <a:spcPct val="100000"/>
              </a:lnSpc>
              <a:spcBef>
                <a:spcPts val="0"/>
              </a:spcBef>
              <a:spcAft>
                <a:spcPts val="0"/>
              </a:spcAft>
              <a:buClr>
                <a:schemeClr val="accent1"/>
              </a:buClr>
              <a:buSzPts val="1836"/>
              <a:buFont typeface="Noto Sans Symbols"/>
              <a:buChar char="▶"/>
            </a:pPr>
            <a:r>
              <a:rPr lang="en-US" sz="2700" b="1" i="0" u="none">
                <a:solidFill>
                  <a:schemeClr val="dk1"/>
                </a:solidFill>
                <a:latin typeface="Rambla"/>
                <a:ea typeface="Rambla"/>
                <a:cs typeface="Rambla"/>
                <a:sym typeface="Rambla"/>
              </a:rPr>
              <a:t>Examples:</a:t>
            </a:r>
            <a:endParaRPr/>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0" u="none">
                <a:solidFill>
                  <a:schemeClr val="dk1"/>
                </a:solidFill>
                <a:latin typeface="Libre Baskerville"/>
                <a:ea typeface="Libre Baskerville"/>
                <a:cs typeface="Libre Baskerville"/>
                <a:sym typeface="Libre Baskerville"/>
              </a:rPr>
              <a:t>Clothes make the man / Don't judge a book by its cover </a:t>
            </a:r>
            <a:endParaRPr/>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0" u="none">
                <a:solidFill>
                  <a:schemeClr val="dk1"/>
                </a:solidFill>
                <a:latin typeface="Libre Baskerville"/>
                <a:ea typeface="Libre Baskerville"/>
                <a:cs typeface="Libre Baskerville"/>
                <a:sym typeface="Libre Baskerville"/>
              </a:rPr>
              <a:t>Absence makes the heart grow fonder / Out of sight, out of mind.</a:t>
            </a:r>
            <a:r>
              <a:rPr lang="en-US" sz="2700" b="0" i="0" u="none">
                <a:solidFill>
                  <a:schemeClr val="dk1"/>
                </a:solidFill>
                <a:latin typeface="Rambla"/>
                <a:ea typeface="Rambla"/>
                <a:cs typeface="Rambla"/>
                <a:sym typeface="Rambla"/>
              </a:rPr>
              <a:t/>
            </a:r>
            <a:br>
              <a:rPr lang="en-US" sz="2700" b="0" i="0" u="none">
                <a:solidFill>
                  <a:schemeClr val="dk1"/>
                </a:solidFill>
                <a:latin typeface="Rambla"/>
                <a:ea typeface="Rambla"/>
                <a:cs typeface="Rambla"/>
                <a:sym typeface="Rambla"/>
              </a:rPr>
            </a:br>
            <a:endParaRPr/>
          </a:p>
        </p:txBody>
      </p:sp>
      <p:pic>
        <p:nvPicPr>
          <p:cNvPr id="327" name="Shape 327" descr="contradictions.jpg"/>
          <p:cNvPicPr preferRelativeResize="0"/>
          <p:nvPr/>
        </p:nvPicPr>
        <p:blipFill rotWithShape="1">
          <a:blip r:embed="rId3">
            <a:alphaModFix/>
          </a:blip>
          <a:srcRect/>
          <a:stretch/>
        </p:blipFill>
        <p:spPr>
          <a:xfrm>
            <a:off x="727075" y="3846512"/>
            <a:ext cx="2854325" cy="2630487"/>
          </a:xfrm>
          <a:prstGeom prst="rect">
            <a:avLst/>
          </a:prstGeom>
          <a:noFill/>
          <a:ln>
            <a:noFill/>
          </a:ln>
        </p:spPr>
      </p:pic>
      <p:pic>
        <p:nvPicPr>
          <p:cNvPr id="328" name="Shape 328" descr="contradiction 3.jpg"/>
          <p:cNvPicPr preferRelativeResize="0"/>
          <p:nvPr/>
        </p:nvPicPr>
        <p:blipFill rotWithShape="1">
          <a:blip r:embed="rId4">
            <a:alphaModFix/>
          </a:blip>
          <a:srcRect/>
          <a:stretch/>
        </p:blipFill>
        <p:spPr>
          <a:xfrm>
            <a:off x="4495800" y="3914775"/>
            <a:ext cx="4267200" cy="25622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r>
              <a:rPr lang="en-US"/>
              <a:t>the use of </a:t>
            </a:r>
            <a:r>
              <a:rPr lang="en-US" i="1"/>
              <a:t>humor, irony, exaggeration, or ridicule to expose and criticize people's stupidity or vices</a:t>
            </a:r>
            <a:r>
              <a:rPr lang="en-US"/>
              <a:t>, particularly in the context of contemporary politics and other topical issues.</a:t>
            </a:r>
            <a:endParaRPr/>
          </a:p>
          <a:p>
            <a:pPr marL="0" lvl="0" indent="0">
              <a:spcBef>
                <a:spcPts val="400"/>
              </a:spcBef>
              <a:spcAft>
                <a:spcPts val="0"/>
              </a:spcAft>
              <a:buNone/>
            </a:pPr>
            <a:endParaRPr/>
          </a:p>
          <a:p>
            <a:pPr marL="0" lvl="0" indent="0">
              <a:spcBef>
                <a:spcPts val="400"/>
              </a:spcBef>
              <a:spcAft>
                <a:spcPts val="0"/>
              </a:spcAft>
              <a:buNone/>
            </a:pPr>
            <a:r>
              <a:rPr lang="en-US"/>
              <a:t>“Weekend Update” from </a:t>
            </a:r>
            <a:r>
              <a:rPr lang="en-US" i="1"/>
              <a:t>Saturday Night Live</a:t>
            </a:r>
            <a:r>
              <a:rPr lang="en-US"/>
              <a:t/>
            </a:r>
            <a:br>
              <a:rPr lang="en-US"/>
            </a:br>
            <a:r>
              <a:rPr lang="en-US" i="1"/>
              <a:t>The Daily Show</a:t>
            </a:r>
            <a:r>
              <a:rPr lang="en-US"/>
              <a:t/>
            </a:r>
            <a:br>
              <a:rPr lang="en-US"/>
            </a:br>
            <a:r>
              <a:rPr lang="en-US"/>
              <a:t>The movie </a:t>
            </a:r>
            <a:r>
              <a:rPr lang="en-US" i="1"/>
              <a:t>Scary Movie</a:t>
            </a:r>
            <a:r>
              <a:rPr lang="en-US"/>
              <a:t/>
            </a:r>
            <a:br>
              <a:rPr lang="en-US"/>
            </a:br>
            <a:r>
              <a:rPr lang="en-US"/>
              <a:t/>
            </a:r>
            <a:br>
              <a:rPr lang="en-US"/>
            </a:br>
            <a:endParaRPr/>
          </a:p>
        </p:txBody>
      </p:sp>
      <p:sp>
        <p:nvSpPr>
          <p:cNvPr id="334" name="Shape 334"/>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4800">
                <a:solidFill>
                  <a:srgbClr val="0070C0"/>
                </a:solidFill>
                <a:latin typeface="Libre Baskerville"/>
                <a:ea typeface="Libre Baskerville"/>
                <a:cs typeface="Libre Baskerville"/>
                <a:sym typeface="Libre Baskerville"/>
              </a:rPr>
              <a:t>Satire</a:t>
            </a:r>
            <a:endParaRPr sz="4800">
              <a:solidFill>
                <a:srgbClr val="0070C0"/>
              </a:solidFill>
              <a:latin typeface="Libre Baskerville"/>
              <a:ea typeface="Libre Baskerville"/>
              <a:cs typeface="Libre Baskerville"/>
              <a:sym typeface="Libre Baskerville"/>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457200" y="1481123"/>
            <a:ext cx="8229600" cy="51690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r>
              <a:rPr lang="en-US" sz="2400"/>
              <a:t>#Hashtag</a:t>
            </a:r>
            <a:endParaRPr sz="2400"/>
          </a:p>
          <a:p>
            <a:pPr marL="0" lvl="0" indent="0">
              <a:spcBef>
                <a:spcPts val="400"/>
              </a:spcBef>
              <a:spcAft>
                <a:spcPts val="0"/>
              </a:spcAft>
              <a:buNone/>
            </a:pPr>
            <a:r>
              <a:rPr lang="en-US" sz="2400" u="sng">
                <a:solidFill>
                  <a:schemeClr val="hlink"/>
                </a:solidFill>
                <a:hlinkClick r:id="rId3"/>
              </a:rPr>
              <a:t>https://www.youtube.com/watch?v=57dzaMaouXA&amp;list=PLbBDPi7RiSlwlJpt46Y05jCl5I7EMIZiq</a:t>
            </a:r>
            <a:endParaRPr sz="2400"/>
          </a:p>
          <a:p>
            <a:pPr marL="0" lvl="0" indent="0">
              <a:spcBef>
                <a:spcPts val="400"/>
              </a:spcBef>
              <a:spcAft>
                <a:spcPts val="0"/>
              </a:spcAft>
              <a:buNone/>
            </a:pPr>
            <a:r>
              <a:rPr lang="en-US" sz="2400"/>
              <a:t>Parkour</a:t>
            </a:r>
            <a:endParaRPr sz="2400"/>
          </a:p>
          <a:p>
            <a:pPr marL="0" lvl="0" indent="0">
              <a:spcBef>
                <a:spcPts val="400"/>
              </a:spcBef>
              <a:spcAft>
                <a:spcPts val="0"/>
              </a:spcAft>
              <a:buNone/>
            </a:pPr>
            <a:r>
              <a:rPr lang="en-US" sz="2400" u="sng">
                <a:solidFill>
                  <a:schemeClr val="hlink"/>
                </a:solidFill>
                <a:hlinkClick r:id="rId4"/>
              </a:rPr>
              <a:t>https://www.youtube.com/watch?v=0Kvw2BPKjz0&amp;index=4&amp;list=PLbBDPi7RiSlwlJpt46Y05jCl5I7EMIZiq&amp;t=0s</a:t>
            </a:r>
            <a:endParaRPr sz="2400"/>
          </a:p>
          <a:p>
            <a:pPr marL="0" lvl="0" indent="0">
              <a:spcBef>
                <a:spcPts val="400"/>
              </a:spcBef>
              <a:spcAft>
                <a:spcPts val="0"/>
              </a:spcAft>
              <a:buNone/>
            </a:pPr>
            <a:r>
              <a:rPr lang="en-US" sz="2400"/>
              <a:t>Key &amp; Peele Teaching Center</a:t>
            </a:r>
            <a:endParaRPr sz="2400"/>
          </a:p>
          <a:p>
            <a:pPr marL="0" lvl="0" indent="0">
              <a:spcBef>
                <a:spcPts val="400"/>
              </a:spcBef>
              <a:spcAft>
                <a:spcPts val="0"/>
              </a:spcAft>
              <a:buNone/>
            </a:pPr>
            <a:r>
              <a:rPr lang="en-US" sz="2400" u="sng">
                <a:solidFill>
                  <a:schemeClr val="hlink"/>
                </a:solidFill>
                <a:hlinkClick r:id="rId5"/>
              </a:rPr>
              <a:t>https://www.youtube.com/watch?v=dkHqPFbxmOU</a:t>
            </a:r>
            <a:endParaRPr sz="2400"/>
          </a:p>
          <a:p>
            <a:pPr marL="0" lvl="0" indent="0">
              <a:spcBef>
                <a:spcPts val="400"/>
              </a:spcBef>
              <a:spcAft>
                <a:spcPts val="0"/>
              </a:spcAft>
              <a:buNone/>
            </a:pPr>
            <a:r>
              <a:rPr lang="en-US" sz="2400"/>
              <a:t>Teenage Affluenza</a:t>
            </a:r>
            <a:endParaRPr sz="2400"/>
          </a:p>
          <a:p>
            <a:pPr marL="0" lvl="0" indent="0">
              <a:spcBef>
                <a:spcPts val="400"/>
              </a:spcBef>
              <a:spcAft>
                <a:spcPts val="0"/>
              </a:spcAft>
              <a:buNone/>
            </a:pPr>
            <a:r>
              <a:rPr lang="en-US" sz="2400" u="sng">
                <a:solidFill>
                  <a:schemeClr val="hlink"/>
                </a:solidFill>
                <a:hlinkClick r:id="rId6"/>
              </a:rPr>
              <a:t>https://www.youtube.com/watch?v=KFZz6ICzpjI</a:t>
            </a:r>
            <a:endParaRPr sz="2400"/>
          </a:p>
          <a:p>
            <a:pPr marL="0" lvl="0" indent="0">
              <a:spcBef>
                <a:spcPts val="400"/>
              </a:spcBef>
              <a:spcAft>
                <a:spcPts val="0"/>
              </a:spcAft>
              <a:buNone/>
            </a:pPr>
            <a:endParaRPr/>
          </a:p>
        </p:txBody>
      </p:sp>
      <p:sp>
        <p:nvSpPr>
          <p:cNvPr id="340" name="Shape 340"/>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a:solidFill>
                  <a:srgbClr val="FF0066"/>
                </a:solidFill>
                <a:latin typeface="Libre Baskerville"/>
                <a:ea typeface="Libre Baskerville"/>
                <a:cs typeface="Libre Baskerville"/>
                <a:sym typeface="Libre Baskerville"/>
              </a:rPr>
              <a:t>Satire continued...</a:t>
            </a:r>
            <a:endParaRPr>
              <a:solidFill>
                <a:srgbClr val="FF0066"/>
              </a:solidFill>
              <a:latin typeface="Libre Baskerville"/>
              <a:ea typeface="Libre Baskerville"/>
              <a:cs typeface="Libre Baskerville"/>
              <a:sym typeface="Libre Baskervill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457200" lvl="0" indent="-345186">
              <a:spcBef>
                <a:spcPts val="400"/>
              </a:spcBef>
              <a:spcAft>
                <a:spcPts val="0"/>
              </a:spcAft>
              <a:buSzPts val="1836"/>
              <a:buChar char="▶"/>
            </a:pPr>
            <a:r>
              <a:rPr lang="en-US"/>
              <a:t>comparison between two things that are unrelated, but which share some common characteristics.</a:t>
            </a:r>
            <a:endParaRPr/>
          </a:p>
          <a:p>
            <a:pPr marL="0" lvl="0" indent="0">
              <a:spcBef>
                <a:spcPts val="400"/>
              </a:spcBef>
              <a:spcAft>
                <a:spcPts val="0"/>
              </a:spcAft>
              <a:buNone/>
            </a:pPr>
            <a:endParaRPr/>
          </a:p>
          <a:p>
            <a:pPr marL="457200" lvl="0" indent="-345186">
              <a:spcBef>
                <a:spcPts val="400"/>
              </a:spcBef>
              <a:spcAft>
                <a:spcPts val="0"/>
              </a:spcAft>
              <a:buSzPts val="1836"/>
              <a:buChar char="▶"/>
            </a:pPr>
            <a:r>
              <a:rPr lang="en-US"/>
              <a:t>Implicit comparison uses “is” or “are” to make comparison.</a:t>
            </a:r>
            <a:endParaRPr/>
          </a:p>
        </p:txBody>
      </p:sp>
      <p:sp>
        <p:nvSpPr>
          <p:cNvPr id="346" name="Shape 346"/>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4800">
                <a:solidFill>
                  <a:schemeClr val="accent1"/>
                </a:solidFill>
                <a:latin typeface="Libre Baskerville"/>
                <a:ea typeface="Libre Baskerville"/>
                <a:cs typeface="Libre Baskerville"/>
                <a:sym typeface="Libre Baskerville"/>
              </a:rPr>
              <a:t>Metaphor</a:t>
            </a:r>
            <a:endParaRPr sz="4800">
              <a:solidFill>
                <a:schemeClr val="accent1"/>
              </a:solidFill>
              <a:latin typeface="Libre Baskerville"/>
              <a:ea typeface="Libre Baskerville"/>
              <a:cs typeface="Libre Baskerville"/>
              <a:sym typeface="Libre Baskervill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457200" y="990600"/>
            <a:ext cx="4038600" cy="5791200"/>
          </a:xfrm>
          <a:prstGeom prst="rect">
            <a:avLst/>
          </a:prstGeom>
          <a:noFill/>
          <a:ln>
            <a:noFill/>
          </a:ln>
        </p:spPr>
        <p:txBody>
          <a:bodyPr spcFirstLastPara="1" wrap="square" lIns="91425" tIns="45700" rIns="91425" bIns="45700" anchor="t" anchorCtr="0">
            <a:noAutofit/>
          </a:bodyPr>
          <a:lstStyle/>
          <a:p>
            <a:pPr marL="365125" marR="0" lvl="0" indent="-255586" algn="ctr" rtl="0">
              <a:lnSpc>
                <a:spcPct val="100000"/>
              </a:lnSpc>
              <a:spcBef>
                <a:spcPts val="0"/>
              </a:spcBef>
              <a:spcAft>
                <a:spcPts val="0"/>
              </a:spcAft>
              <a:buClr>
                <a:schemeClr val="accent1"/>
              </a:buClr>
              <a:buSzPts val="2720"/>
              <a:buFont typeface="Noto Sans Symbols"/>
              <a:buChar char="▶"/>
            </a:pPr>
            <a:r>
              <a:rPr lang="en-US" sz="4000" b="0" i="0" u="none" strike="noStrike" cap="none">
                <a:solidFill>
                  <a:schemeClr val="lt1"/>
                </a:solidFill>
                <a:latin typeface="Rambla"/>
                <a:ea typeface="Rambla"/>
                <a:cs typeface="Rambla"/>
                <a:sym typeface="Rambla"/>
              </a:rPr>
              <a:t>“Include your Children when Baking Cookies”</a:t>
            </a:r>
            <a:endParaRPr/>
          </a:p>
          <a:p>
            <a:pPr marL="365125" marR="0" lvl="0" indent="-82868" algn="l" rtl="0">
              <a:spcBef>
                <a:spcPts val="400"/>
              </a:spcBef>
              <a:spcAft>
                <a:spcPts val="0"/>
              </a:spcAft>
              <a:buClr>
                <a:schemeClr val="accent1"/>
              </a:buClr>
              <a:buSzPts val="2720"/>
              <a:buFont typeface="Noto Sans Symbols"/>
              <a:buNone/>
            </a:pPr>
            <a:endParaRPr sz="4000" b="0" i="0" u="none">
              <a:solidFill>
                <a:schemeClr val="lt1"/>
              </a:solidFill>
              <a:latin typeface="Rambla"/>
              <a:ea typeface="Rambla"/>
              <a:cs typeface="Rambla"/>
              <a:sym typeface="Rambla"/>
            </a:endParaRPr>
          </a:p>
        </p:txBody>
      </p:sp>
      <p:sp>
        <p:nvSpPr>
          <p:cNvPr id="103" name="Shape 103"/>
          <p:cNvSpPr txBox="1">
            <a:spLocks noGrp="1"/>
          </p:cNvSpPr>
          <p:nvPr>
            <p:ph type="body" idx="2"/>
          </p:nvPr>
        </p:nvSpPr>
        <p:spPr>
          <a:xfrm>
            <a:off x="4648200" y="914400"/>
            <a:ext cx="4038600" cy="5791200"/>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chemeClr val="accent1"/>
              </a:buClr>
              <a:buSzPts val="2992"/>
              <a:buFont typeface="Noto Sans Symbols"/>
              <a:buChar char="▶"/>
            </a:pPr>
            <a:r>
              <a:rPr lang="en-US" sz="4400" b="0" i="0" u="none">
                <a:solidFill>
                  <a:schemeClr val="lt1"/>
                </a:solidFill>
                <a:latin typeface="Rambla"/>
                <a:ea typeface="Rambla"/>
                <a:cs typeface="Rambla"/>
                <a:sym typeface="Rambla"/>
              </a:rPr>
              <a:t>“Two Soviet Ships Collide, One Dies”</a:t>
            </a:r>
            <a:endParaRPr/>
          </a:p>
        </p:txBody>
      </p:sp>
      <p:sp>
        <p:nvSpPr>
          <p:cNvPr id="104" name="Shape 104"/>
          <p:cNvSpPr txBox="1">
            <a:spLocks noGrp="1"/>
          </p:cNvSpPr>
          <p:nvPr>
            <p:ph type="title"/>
          </p:nvPr>
        </p:nvSpPr>
        <p:spPr>
          <a:xfrm>
            <a:off x="457200" y="274637"/>
            <a:ext cx="8229600"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100" b="1" i="0" u="none" strike="noStrike" cap="none">
              <a:solidFill>
                <a:schemeClr val="lt2"/>
              </a:solidFill>
              <a:latin typeface="Rambla"/>
              <a:ea typeface="Rambla"/>
              <a:cs typeface="Rambla"/>
              <a:sym typeface="Rambla"/>
            </a:endParaRPr>
          </a:p>
        </p:txBody>
      </p:sp>
      <p:pic>
        <p:nvPicPr>
          <p:cNvPr id="105" name="Shape 105"/>
          <p:cNvPicPr preferRelativeResize="0"/>
          <p:nvPr/>
        </p:nvPicPr>
        <p:blipFill rotWithShape="1">
          <a:blip r:embed="rId3">
            <a:alphaModFix/>
          </a:blip>
          <a:srcRect/>
          <a:stretch/>
        </p:blipFill>
        <p:spPr>
          <a:xfrm>
            <a:off x="304800" y="3810000"/>
            <a:ext cx="1828800" cy="1743075"/>
          </a:xfrm>
          <a:prstGeom prst="rect">
            <a:avLst/>
          </a:prstGeom>
          <a:noFill/>
          <a:ln>
            <a:noFill/>
          </a:ln>
        </p:spPr>
      </p:pic>
      <p:pic>
        <p:nvPicPr>
          <p:cNvPr id="106" name="Shape 106"/>
          <p:cNvPicPr preferRelativeResize="0"/>
          <p:nvPr/>
        </p:nvPicPr>
        <p:blipFill rotWithShape="1">
          <a:blip r:embed="rId4">
            <a:alphaModFix/>
          </a:blip>
          <a:srcRect/>
          <a:stretch/>
        </p:blipFill>
        <p:spPr>
          <a:xfrm>
            <a:off x="2286000" y="4038600"/>
            <a:ext cx="2133600" cy="2133600"/>
          </a:xfrm>
          <a:prstGeom prst="rect">
            <a:avLst/>
          </a:prstGeom>
          <a:noFill/>
          <a:ln>
            <a:noFill/>
          </a:ln>
        </p:spPr>
      </p:pic>
      <p:pic>
        <p:nvPicPr>
          <p:cNvPr id="107" name="Shape 107"/>
          <p:cNvPicPr preferRelativeResize="0"/>
          <p:nvPr/>
        </p:nvPicPr>
        <p:blipFill rotWithShape="1">
          <a:blip r:embed="rId5">
            <a:alphaModFix/>
          </a:blip>
          <a:srcRect/>
          <a:stretch/>
        </p:blipFill>
        <p:spPr>
          <a:xfrm>
            <a:off x="4953000" y="3581400"/>
            <a:ext cx="3657600" cy="2895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endParaRPr/>
          </a:p>
        </p:txBody>
      </p:sp>
      <p:sp>
        <p:nvSpPr>
          <p:cNvPr id="352" name="Shape 352"/>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53" name="Shape 353" descr="Image result for metaphor"/>
          <p:cNvPicPr preferRelativeResize="0"/>
          <p:nvPr/>
        </p:nvPicPr>
        <p:blipFill>
          <a:blip r:embed="rId3">
            <a:alphaModFix/>
          </a:blip>
          <a:stretch>
            <a:fillRect/>
          </a:stretch>
        </p:blipFill>
        <p:spPr>
          <a:xfrm>
            <a:off x="401775" y="475699"/>
            <a:ext cx="8409725" cy="629917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endParaRPr/>
          </a:p>
        </p:txBody>
      </p:sp>
      <p:sp>
        <p:nvSpPr>
          <p:cNvPr id="359" name="Shape 359"/>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4800">
                <a:solidFill>
                  <a:srgbClr val="8E7CC3"/>
                </a:solidFill>
                <a:latin typeface="Libre Baskerville"/>
                <a:ea typeface="Libre Baskerville"/>
                <a:cs typeface="Libre Baskerville"/>
                <a:sym typeface="Libre Baskerville"/>
              </a:rPr>
              <a:t>Implied Metaphor</a:t>
            </a:r>
            <a:endParaRPr sz="4800">
              <a:solidFill>
                <a:srgbClr val="8E7CC3"/>
              </a:solidFill>
              <a:latin typeface="Libre Baskerville"/>
              <a:ea typeface="Libre Baskerville"/>
              <a:cs typeface="Libre Baskerville"/>
              <a:sym typeface="Libre Baskerville"/>
            </a:endParaRPr>
          </a:p>
        </p:txBody>
      </p:sp>
      <p:pic>
        <p:nvPicPr>
          <p:cNvPr id="360" name="Shape 360" descr="Image result for implied metaphor"/>
          <p:cNvPicPr preferRelativeResize="0"/>
          <p:nvPr/>
        </p:nvPicPr>
        <p:blipFill>
          <a:blip r:embed="rId3">
            <a:alphaModFix/>
          </a:blip>
          <a:stretch>
            <a:fillRect/>
          </a:stretch>
        </p:blipFill>
        <p:spPr>
          <a:xfrm>
            <a:off x="540325" y="1481125"/>
            <a:ext cx="3810000" cy="4268500"/>
          </a:xfrm>
          <a:prstGeom prst="rect">
            <a:avLst/>
          </a:prstGeom>
          <a:noFill/>
          <a:ln>
            <a:noFill/>
          </a:ln>
        </p:spPr>
      </p:pic>
      <p:pic>
        <p:nvPicPr>
          <p:cNvPr id="361" name="Shape 361" descr="Image result for implied metaphor examples"/>
          <p:cNvPicPr preferRelativeResize="0"/>
          <p:nvPr/>
        </p:nvPicPr>
        <p:blipFill>
          <a:blip r:embed="rId4">
            <a:alphaModFix/>
          </a:blip>
          <a:stretch>
            <a:fillRect/>
          </a:stretch>
        </p:blipFill>
        <p:spPr>
          <a:xfrm>
            <a:off x="4419600" y="1481125"/>
            <a:ext cx="4391900" cy="4365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r>
              <a:rPr lang="en-US"/>
              <a:t>evokes certain feelings/creates an atmosphere</a:t>
            </a:r>
            <a:endParaRPr/>
          </a:p>
        </p:txBody>
      </p:sp>
      <p:sp>
        <p:nvSpPr>
          <p:cNvPr id="367" name="Shape 367"/>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4800">
                <a:solidFill>
                  <a:srgbClr val="CC0000"/>
                </a:solidFill>
                <a:latin typeface="Libre Baskerville"/>
                <a:ea typeface="Libre Baskerville"/>
                <a:cs typeface="Libre Baskerville"/>
                <a:sym typeface="Libre Baskerville"/>
              </a:rPr>
              <a:t>Mood</a:t>
            </a:r>
            <a:endParaRPr sz="4800">
              <a:solidFill>
                <a:srgbClr val="CC0000"/>
              </a:solidFill>
              <a:latin typeface="Libre Baskerville"/>
              <a:ea typeface="Libre Baskerville"/>
              <a:cs typeface="Libre Baskerville"/>
              <a:sym typeface="Libre Baskerville"/>
            </a:endParaRPr>
          </a:p>
        </p:txBody>
      </p:sp>
      <p:pic>
        <p:nvPicPr>
          <p:cNvPr id="368" name="Shape 368" descr="Image result for mood definition literature"/>
          <p:cNvPicPr preferRelativeResize="0"/>
          <p:nvPr/>
        </p:nvPicPr>
        <p:blipFill>
          <a:blip r:embed="rId3">
            <a:alphaModFix/>
          </a:blip>
          <a:stretch>
            <a:fillRect/>
          </a:stretch>
        </p:blipFill>
        <p:spPr>
          <a:xfrm>
            <a:off x="55450" y="296150"/>
            <a:ext cx="8783750" cy="658781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endParaRPr/>
          </a:p>
        </p:txBody>
      </p:sp>
      <p:sp>
        <p:nvSpPr>
          <p:cNvPr id="374" name="Shape 374"/>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4800">
                <a:solidFill>
                  <a:srgbClr val="FF00FF"/>
                </a:solidFill>
                <a:latin typeface="Libre Baskerville"/>
                <a:ea typeface="Libre Baskerville"/>
                <a:cs typeface="Libre Baskerville"/>
                <a:sym typeface="Libre Baskerville"/>
              </a:rPr>
              <a:t>Rhetorical Triangle</a:t>
            </a:r>
            <a:endParaRPr sz="4800">
              <a:solidFill>
                <a:srgbClr val="FF00FF"/>
              </a:solidFill>
              <a:latin typeface="Libre Baskerville"/>
              <a:ea typeface="Libre Baskerville"/>
              <a:cs typeface="Libre Baskerville"/>
              <a:sym typeface="Libre Baskerville"/>
            </a:endParaRPr>
          </a:p>
        </p:txBody>
      </p:sp>
      <p:pic>
        <p:nvPicPr>
          <p:cNvPr id="375" name="Shape 375" descr="Image result for rhetorical triangle"/>
          <p:cNvPicPr preferRelativeResize="0"/>
          <p:nvPr/>
        </p:nvPicPr>
        <p:blipFill>
          <a:blip r:embed="rId3">
            <a:alphaModFix/>
          </a:blip>
          <a:stretch>
            <a:fillRect/>
          </a:stretch>
        </p:blipFill>
        <p:spPr>
          <a:xfrm>
            <a:off x="734300" y="1565575"/>
            <a:ext cx="8091050" cy="50984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r>
              <a:rPr lang="en-US"/>
              <a:t>appeal  used to convince an audience of a reliable character or credibility of the speaker/writer.</a:t>
            </a:r>
            <a:endParaRPr/>
          </a:p>
        </p:txBody>
      </p:sp>
      <p:sp>
        <p:nvSpPr>
          <p:cNvPr id="381" name="Shape 381"/>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4800">
                <a:solidFill>
                  <a:srgbClr val="00FF00"/>
                </a:solidFill>
                <a:latin typeface="Libre Baskerville"/>
                <a:ea typeface="Libre Baskerville"/>
                <a:cs typeface="Libre Baskerville"/>
                <a:sym typeface="Libre Baskerville"/>
              </a:rPr>
              <a:t>Ethos</a:t>
            </a:r>
            <a:endParaRPr sz="4800">
              <a:solidFill>
                <a:srgbClr val="00FF00"/>
              </a:solidFill>
              <a:latin typeface="Libre Baskerville"/>
              <a:ea typeface="Libre Baskerville"/>
              <a:cs typeface="Libre Baskerville"/>
              <a:sym typeface="Libre Baskerville"/>
            </a:endParaRPr>
          </a:p>
        </p:txBody>
      </p:sp>
      <p:pic>
        <p:nvPicPr>
          <p:cNvPr id="382" name="Shape 382" descr="Image result for examples of ethos"/>
          <p:cNvPicPr preferRelativeResize="0"/>
          <p:nvPr/>
        </p:nvPicPr>
        <p:blipFill>
          <a:blip r:embed="rId3">
            <a:alphaModFix/>
          </a:blip>
          <a:stretch>
            <a:fillRect/>
          </a:stretch>
        </p:blipFill>
        <p:spPr>
          <a:xfrm>
            <a:off x="327775" y="2823875"/>
            <a:ext cx="3339350" cy="2759725"/>
          </a:xfrm>
          <a:prstGeom prst="rect">
            <a:avLst/>
          </a:prstGeom>
          <a:noFill/>
          <a:ln>
            <a:noFill/>
          </a:ln>
        </p:spPr>
      </p:pic>
      <p:pic>
        <p:nvPicPr>
          <p:cNvPr id="383" name="Shape 383" descr="Image result for examples of ethos"/>
          <p:cNvPicPr preferRelativeResize="0"/>
          <p:nvPr/>
        </p:nvPicPr>
        <p:blipFill>
          <a:blip r:embed="rId4">
            <a:alphaModFix/>
          </a:blip>
          <a:stretch>
            <a:fillRect/>
          </a:stretch>
        </p:blipFill>
        <p:spPr>
          <a:xfrm>
            <a:off x="4714875" y="2760850"/>
            <a:ext cx="3691775" cy="32463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457200" lvl="0" indent="-345186" rtl="0">
              <a:spcBef>
                <a:spcPts val="400"/>
              </a:spcBef>
              <a:spcAft>
                <a:spcPts val="0"/>
              </a:spcAft>
              <a:buSzPts val="1836"/>
              <a:buChar char="▶"/>
            </a:pPr>
            <a:r>
              <a:rPr lang="en-US"/>
              <a:t>appeal used to create a persuasive argument by evoking an emotional response in the audience/reader.</a:t>
            </a:r>
            <a:endParaRPr/>
          </a:p>
          <a:p>
            <a:pPr marL="0" lvl="0" indent="0">
              <a:spcBef>
                <a:spcPts val="400"/>
              </a:spcBef>
              <a:spcAft>
                <a:spcPts val="0"/>
              </a:spcAft>
              <a:buNone/>
            </a:pPr>
            <a:endParaRPr/>
          </a:p>
        </p:txBody>
      </p:sp>
      <p:sp>
        <p:nvSpPr>
          <p:cNvPr id="389" name="Shape 389"/>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4800">
                <a:solidFill>
                  <a:srgbClr val="0070C0"/>
                </a:solidFill>
                <a:latin typeface="Libre Baskerville"/>
                <a:ea typeface="Libre Baskerville"/>
                <a:cs typeface="Libre Baskerville"/>
                <a:sym typeface="Libre Baskerville"/>
              </a:rPr>
              <a:t>Pathos </a:t>
            </a:r>
            <a:endParaRPr sz="4800">
              <a:solidFill>
                <a:srgbClr val="0070C0"/>
              </a:solidFill>
              <a:latin typeface="Libre Baskerville"/>
              <a:ea typeface="Libre Baskerville"/>
              <a:cs typeface="Libre Baskerville"/>
              <a:sym typeface="Libre Baskerville"/>
            </a:endParaRPr>
          </a:p>
        </p:txBody>
      </p:sp>
      <p:pic>
        <p:nvPicPr>
          <p:cNvPr id="390" name="Shape 390" descr="Image result for examples of pathos"/>
          <p:cNvPicPr preferRelativeResize="0"/>
          <p:nvPr/>
        </p:nvPicPr>
        <p:blipFill>
          <a:blip r:embed="rId3">
            <a:alphaModFix/>
          </a:blip>
          <a:stretch>
            <a:fillRect/>
          </a:stretch>
        </p:blipFill>
        <p:spPr>
          <a:xfrm>
            <a:off x="1033725" y="3340750"/>
            <a:ext cx="3756800" cy="2508725"/>
          </a:xfrm>
          <a:prstGeom prst="rect">
            <a:avLst/>
          </a:prstGeom>
          <a:noFill/>
          <a:ln>
            <a:noFill/>
          </a:ln>
        </p:spPr>
      </p:pic>
      <p:pic>
        <p:nvPicPr>
          <p:cNvPr id="391" name="Shape 391" descr="Image result for examples of pathos"/>
          <p:cNvPicPr preferRelativeResize="0"/>
          <p:nvPr/>
        </p:nvPicPr>
        <p:blipFill>
          <a:blip r:embed="rId4">
            <a:alphaModFix/>
          </a:blip>
          <a:stretch>
            <a:fillRect/>
          </a:stretch>
        </p:blipFill>
        <p:spPr>
          <a:xfrm>
            <a:off x="5219150" y="3340750"/>
            <a:ext cx="2937625" cy="26664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endParaRPr/>
          </a:p>
        </p:txBody>
      </p:sp>
      <p:sp>
        <p:nvSpPr>
          <p:cNvPr id="397" name="Shape 397"/>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4800">
                <a:solidFill>
                  <a:srgbClr val="1155CC"/>
                </a:solidFill>
                <a:latin typeface="Libre Baskerville"/>
                <a:ea typeface="Libre Baskerville"/>
                <a:cs typeface="Libre Baskerville"/>
                <a:sym typeface="Libre Baskerville"/>
              </a:rPr>
              <a:t>Pathos continued...</a:t>
            </a:r>
            <a:endParaRPr sz="4800">
              <a:solidFill>
                <a:srgbClr val="1155CC"/>
              </a:solidFill>
              <a:latin typeface="Libre Baskerville"/>
              <a:ea typeface="Libre Baskerville"/>
              <a:cs typeface="Libre Baskerville"/>
              <a:sym typeface="Libre Baskerville"/>
            </a:endParaRPr>
          </a:p>
        </p:txBody>
      </p:sp>
      <p:pic>
        <p:nvPicPr>
          <p:cNvPr id="398" name="Shape 398" descr="Image result for examples of pathos"/>
          <p:cNvPicPr preferRelativeResize="0"/>
          <p:nvPr/>
        </p:nvPicPr>
        <p:blipFill>
          <a:blip r:embed="rId3">
            <a:alphaModFix/>
          </a:blip>
          <a:stretch>
            <a:fillRect/>
          </a:stretch>
        </p:blipFill>
        <p:spPr>
          <a:xfrm>
            <a:off x="0" y="2382650"/>
            <a:ext cx="4008900" cy="3252500"/>
          </a:xfrm>
          <a:prstGeom prst="rect">
            <a:avLst/>
          </a:prstGeom>
          <a:noFill/>
          <a:ln>
            <a:noFill/>
          </a:ln>
        </p:spPr>
      </p:pic>
      <p:pic>
        <p:nvPicPr>
          <p:cNvPr id="399" name="Shape 399" descr="Image result for examples of pathos"/>
          <p:cNvPicPr preferRelativeResize="0"/>
          <p:nvPr/>
        </p:nvPicPr>
        <p:blipFill>
          <a:blip r:embed="rId4">
            <a:alphaModFix/>
          </a:blip>
          <a:stretch>
            <a:fillRect/>
          </a:stretch>
        </p:blipFill>
        <p:spPr>
          <a:xfrm>
            <a:off x="5395625" y="1311100"/>
            <a:ext cx="3580275" cy="2697800"/>
          </a:xfrm>
          <a:prstGeom prst="rect">
            <a:avLst/>
          </a:prstGeom>
          <a:noFill/>
          <a:ln>
            <a:noFill/>
          </a:ln>
        </p:spPr>
      </p:pic>
      <p:pic>
        <p:nvPicPr>
          <p:cNvPr id="400" name="Shape 400" descr="Image result for examples of pathos"/>
          <p:cNvPicPr preferRelativeResize="0"/>
          <p:nvPr/>
        </p:nvPicPr>
        <p:blipFill>
          <a:blip r:embed="rId5">
            <a:alphaModFix/>
          </a:blip>
          <a:stretch>
            <a:fillRect/>
          </a:stretch>
        </p:blipFill>
        <p:spPr>
          <a:xfrm>
            <a:off x="4235825" y="4374500"/>
            <a:ext cx="4506175" cy="20422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457200" lvl="0" indent="-345186" rtl="0">
              <a:spcBef>
                <a:spcPts val="400"/>
              </a:spcBef>
              <a:spcAft>
                <a:spcPts val="0"/>
              </a:spcAft>
              <a:buSzPts val="1836"/>
              <a:buChar char="▶"/>
            </a:pPr>
            <a:r>
              <a:rPr lang="en-US"/>
              <a:t>appeal used to persuade an audience by logical thought, fact, and rationality (common sense).</a:t>
            </a:r>
            <a:endParaRPr/>
          </a:p>
          <a:p>
            <a:pPr marL="0" lvl="0" indent="0">
              <a:spcBef>
                <a:spcPts val="400"/>
              </a:spcBef>
              <a:spcAft>
                <a:spcPts val="0"/>
              </a:spcAft>
              <a:buNone/>
            </a:pPr>
            <a:endParaRPr/>
          </a:p>
        </p:txBody>
      </p:sp>
      <p:sp>
        <p:nvSpPr>
          <p:cNvPr id="406" name="Shape 406"/>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4800">
                <a:solidFill>
                  <a:srgbClr val="EB641B"/>
                </a:solidFill>
                <a:latin typeface="Libre Baskerville"/>
                <a:ea typeface="Libre Baskerville"/>
                <a:cs typeface="Libre Baskerville"/>
                <a:sym typeface="Libre Baskerville"/>
              </a:rPr>
              <a:t>Logos</a:t>
            </a:r>
            <a:endParaRPr sz="4800">
              <a:solidFill>
                <a:srgbClr val="EB641B"/>
              </a:solidFill>
              <a:latin typeface="Libre Baskerville"/>
              <a:ea typeface="Libre Baskerville"/>
              <a:cs typeface="Libre Baskerville"/>
              <a:sym typeface="Libre Baskerville"/>
            </a:endParaRPr>
          </a:p>
        </p:txBody>
      </p:sp>
      <p:pic>
        <p:nvPicPr>
          <p:cNvPr id="407" name="Shape 407" descr="Image result for examples of logos"/>
          <p:cNvPicPr preferRelativeResize="0"/>
          <p:nvPr/>
        </p:nvPicPr>
        <p:blipFill>
          <a:blip r:embed="rId3">
            <a:alphaModFix/>
          </a:blip>
          <a:stretch>
            <a:fillRect/>
          </a:stretch>
        </p:blipFill>
        <p:spPr>
          <a:xfrm>
            <a:off x="668150" y="2710425"/>
            <a:ext cx="3876950" cy="3072100"/>
          </a:xfrm>
          <a:prstGeom prst="rect">
            <a:avLst/>
          </a:prstGeom>
          <a:noFill/>
          <a:ln>
            <a:noFill/>
          </a:ln>
        </p:spPr>
      </p:pic>
      <p:pic>
        <p:nvPicPr>
          <p:cNvPr id="408" name="Shape 408" descr="Image result for examples of logos"/>
          <p:cNvPicPr preferRelativeResize="0"/>
          <p:nvPr/>
        </p:nvPicPr>
        <p:blipFill>
          <a:blip r:embed="rId4">
            <a:alphaModFix/>
          </a:blip>
          <a:stretch>
            <a:fillRect/>
          </a:stretch>
        </p:blipFill>
        <p:spPr>
          <a:xfrm>
            <a:off x="4828325" y="2773450"/>
            <a:ext cx="3703000" cy="30090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457200" lvl="0" indent="-345186" rtl="0">
              <a:spcBef>
                <a:spcPts val="400"/>
              </a:spcBef>
              <a:spcAft>
                <a:spcPts val="0"/>
              </a:spcAft>
              <a:buSzPts val="1836"/>
              <a:buChar char="▶"/>
            </a:pPr>
            <a:r>
              <a:rPr lang="en-US" i="1"/>
              <a:t>a thing, idea or animal is given human attributes</a:t>
            </a:r>
            <a:r>
              <a:rPr lang="en-US"/>
              <a:t>.</a:t>
            </a:r>
            <a:endParaRPr/>
          </a:p>
          <a:p>
            <a:pPr marL="457200" lvl="0" indent="-345186" rtl="0">
              <a:spcBef>
                <a:spcPts val="0"/>
              </a:spcBef>
              <a:spcAft>
                <a:spcPts val="0"/>
              </a:spcAft>
              <a:buSzPts val="1836"/>
              <a:buChar char="▶"/>
            </a:pPr>
            <a:endParaRPr/>
          </a:p>
          <a:p>
            <a:pPr marL="0" lvl="0" indent="0" rtl="0">
              <a:spcBef>
                <a:spcPts val="400"/>
              </a:spcBef>
              <a:spcAft>
                <a:spcPts val="0"/>
              </a:spcAft>
              <a:buNone/>
            </a:pPr>
            <a:r>
              <a:rPr lang="en-US"/>
              <a:t>Examples:</a:t>
            </a:r>
            <a:endParaRPr/>
          </a:p>
          <a:p>
            <a:pPr marL="457200" lvl="0" indent="-345186" rtl="0">
              <a:spcBef>
                <a:spcPts val="400"/>
              </a:spcBef>
              <a:spcAft>
                <a:spcPts val="0"/>
              </a:spcAft>
              <a:buSzPts val="1836"/>
              <a:buChar char="▶"/>
            </a:pPr>
            <a:r>
              <a:rPr lang="en-US"/>
              <a:t>The wind whispered through dry grass.</a:t>
            </a:r>
            <a:endParaRPr/>
          </a:p>
          <a:p>
            <a:pPr marL="0" lvl="0" indent="0" rtl="0">
              <a:spcBef>
                <a:spcPts val="400"/>
              </a:spcBef>
              <a:spcAft>
                <a:spcPts val="0"/>
              </a:spcAft>
              <a:buNone/>
            </a:pPr>
            <a:endParaRPr/>
          </a:p>
          <a:p>
            <a:pPr marL="457200" lvl="0" indent="-345186" rtl="0">
              <a:spcBef>
                <a:spcPts val="400"/>
              </a:spcBef>
              <a:spcAft>
                <a:spcPts val="0"/>
              </a:spcAft>
              <a:buSzPts val="1836"/>
              <a:buChar char="▶"/>
            </a:pPr>
            <a:r>
              <a:rPr lang="en-US"/>
              <a:t>The flowers danced in the gentle breeze.</a:t>
            </a:r>
            <a:endParaRPr/>
          </a:p>
          <a:p>
            <a:pPr marL="0" lvl="0" indent="0" rtl="0">
              <a:spcBef>
                <a:spcPts val="400"/>
              </a:spcBef>
              <a:spcAft>
                <a:spcPts val="0"/>
              </a:spcAft>
              <a:buNone/>
            </a:pPr>
            <a:endParaRPr/>
          </a:p>
          <a:p>
            <a:pPr marL="457200" lvl="0" indent="-345186">
              <a:spcBef>
                <a:spcPts val="400"/>
              </a:spcBef>
              <a:spcAft>
                <a:spcPts val="0"/>
              </a:spcAft>
              <a:buSzPts val="1836"/>
              <a:buChar char="▶"/>
            </a:pPr>
            <a:r>
              <a:rPr lang="en-US"/>
              <a:t>The fire swallowed the entire forest.</a:t>
            </a:r>
            <a:endParaRPr/>
          </a:p>
        </p:txBody>
      </p:sp>
      <p:sp>
        <p:nvSpPr>
          <p:cNvPr id="414" name="Shape 414"/>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4800">
                <a:solidFill>
                  <a:srgbClr val="FF00FF"/>
                </a:solidFill>
                <a:latin typeface="Libre Baskerville"/>
                <a:ea typeface="Libre Baskerville"/>
                <a:cs typeface="Libre Baskerville"/>
                <a:sym typeface="Libre Baskerville"/>
              </a:rPr>
              <a:t>Personification</a:t>
            </a:r>
            <a:endParaRPr sz="4800">
              <a:solidFill>
                <a:srgbClr val="FF00FF"/>
              </a:solidFill>
              <a:latin typeface="Libre Baskerville"/>
              <a:ea typeface="Libre Baskerville"/>
              <a:cs typeface="Libre Baskerville"/>
              <a:sym typeface="Libre Baskerville"/>
            </a:endParaRPr>
          </a:p>
        </p:txBody>
      </p:sp>
      <p:pic>
        <p:nvPicPr>
          <p:cNvPr id="415" name="Shape 415" descr="Image result for definition of personification"/>
          <p:cNvPicPr preferRelativeResize="0"/>
          <p:nvPr/>
        </p:nvPicPr>
        <p:blipFill>
          <a:blip r:embed="rId3">
            <a:alphaModFix/>
          </a:blip>
          <a:stretch>
            <a:fillRect/>
          </a:stretch>
        </p:blipFill>
        <p:spPr>
          <a:xfrm>
            <a:off x="6631075" y="2168350"/>
            <a:ext cx="2344825" cy="43240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r>
              <a:rPr lang="en-US" i="1"/>
              <a:t>Compares two different things </a:t>
            </a:r>
            <a:endParaRPr i="1"/>
          </a:p>
          <a:p>
            <a:pPr marL="0" lvl="0" indent="0">
              <a:spcBef>
                <a:spcPts val="400"/>
              </a:spcBef>
              <a:spcAft>
                <a:spcPts val="0"/>
              </a:spcAft>
              <a:buNone/>
            </a:pPr>
            <a:r>
              <a:rPr lang="en-US" i="1"/>
              <a:t>using the words “like” or “as.”</a:t>
            </a:r>
            <a:endParaRPr i="1"/>
          </a:p>
          <a:p>
            <a:pPr marL="0" lvl="0" indent="0">
              <a:spcBef>
                <a:spcPts val="400"/>
              </a:spcBef>
              <a:spcAft>
                <a:spcPts val="0"/>
              </a:spcAft>
              <a:buNone/>
            </a:pPr>
            <a:endParaRPr sz="2400"/>
          </a:p>
          <a:p>
            <a:pPr marL="457200" lvl="0" indent="-381000" rtl="0">
              <a:spcBef>
                <a:spcPts val="400"/>
              </a:spcBef>
              <a:spcAft>
                <a:spcPts val="0"/>
              </a:spcAft>
              <a:buSzPts val="2400"/>
              <a:buChar char="▶"/>
            </a:pPr>
            <a:r>
              <a:rPr lang="en-US" sz="2400"/>
              <a:t>At exam time, the high school student was as busy as a bee.</a:t>
            </a:r>
            <a:endParaRPr sz="2400"/>
          </a:p>
          <a:p>
            <a:pPr marL="0" lvl="0" indent="0" rtl="0">
              <a:spcBef>
                <a:spcPts val="400"/>
              </a:spcBef>
              <a:spcAft>
                <a:spcPts val="0"/>
              </a:spcAft>
              <a:buNone/>
            </a:pPr>
            <a:endParaRPr sz="2400"/>
          </a:p>
          <a:p>
            <a:pPr marL="457200" lvl="0" indent="-381000" rtl="0">
              <a:spcBef>
                <a:spcPts val="400"/>
              </a:spcBef>
              <a:spcAft>
                <a:spcPts val="0"/>
              </a:spcAft>
              <a:buSzPts val="2400"/>
              <a:buChar char="▶"/>
            </a:pPr>
            <a:r>
              <a:rPr lang="en-US" sz="2400"/>
              <a:t>When the examination finished, the candidate felt as light as a feather.</a:t>
            </a:r>
            <a:endParaRPr sz="2400"/>
          </a:p>
          <a:p>
            <a:pPr marL="0" lvl="0" indent="0" rtl="0">
              <a:spcBef>
                <a:spcPts val="400"/>
              </a:spcBef>
              <a:spcAft>
                <a:spcPts val="0"/>
              </a:spcAft>
              <a:buNone/>
            </a:pPr>
            <a:endParaRPr sz="2400"/>
          </a:p>
          <a:p>
            <a:pPr marL="457200" lvl="0" indent="-381000">
              <a:spcBef>
                <a:spcPts val="400"/>
              </a:spcBef>
              <a:spcAft>
                <a:spcPts val="0"/>
              </a:spcAft>
              <a:buSzPts val="2400"/>
              <a:buChar char="▶"/>
            </a:pPr>
            <a:r>
              <a:rPr lang="en-US" sz="2400"/>
              <a:t>When the teacher entered the class, the 6th-grade students were fighting like cats and dogs.</a:t>
            </a:r>
            <a:endParaRPr sz="2400"/>
          </a:p>
        </p:txBody>
      </p:sp>
      <p:sp>
        <p:nvSpPr>
          <p:cNvPr id="421" name="Shape 421"/>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4800">
                <a:solidFill>
                  <a:srgbClr val="FF0000"/>
                </a:solidFill>
                <a:latin typeface="Libre Baskerville"/>
                <a:ea typeface="Libre Baskerville"/>
                <a:cs typeface="Libre Baskerville"/>
                <a:sym typeface="Libre Baskerville"/>
              </a:rPr>
              <a:t>Simile</a:t>
            </a:r>
            <a:endParaRPr sz="4800">
              <a:solidFill>
                <a:srgbClr val="FF0000"/>
              </a:solidFill>
              <a:latin typeface="Libre Baskerville"/>
              <a:ea typeface="Libre Baskerville"/>
              <a:cs typeface="Libre Baskerville"/>
              <a:sym typeface="Libre Baskerville"/>
            </a:endParaRPr>
          </a:p>
        </p:txBody>
      </p:sp>
      <p:pic>
        <p:nvPicPr>
          <p:cNvPr id="422" name="Shape 422" descr="Image result for definition of simile"/>
          <p:cNvPicPr preferRelativeResize="0"/>
          <p:nvPr/>
        </p:nvPicPr>
        <p:blipFill>
          <a:blip r:embed="rId3">
            <a:alphaModFix/>
          </a:blip>
          <a:stretch>
            <a:fillRect/>
          </a:stretch>
        </p:blipFill>
        <p:spPr>
          <a:xfrm>
            <a:off x="5647775" y="274625"/>
            <a:ext cx="3322800" cy="2612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457200" y="990600"/>
            <a:ext cx="8229600" cy="5867400"/>
          </a:xfrm>
          <a:prstGeom prst="rect">
            <a:avLst/>
          </a:prstGeom>
          <a:noFill/>
          <a:ln>
            <a:noFill/>
          </a:ln>
        </p:spPr>
        <p:txBody>
          <a:bodyPr spcFirstLastPara="1" wrap="square" lIns="91425" tIns="45700" rIns="91425" bIns="45700" anchor="t" anchorCtr="0">
            <a:noAutofit/>
          </a:bodyPr>
          <a:lstStyle/>
          <a:p>
            <a:pPr marL="365125" marR="0" lvl="0" indent="-255587" algn="ctr" rtl="0">
              <a:lnSpc>
                <a:spcPct val="100000"/>
              </a:lnSpc>
              <a:spcBef>
                <a:spcPts val="0"/>
              </a:spcBef>
              <a:spcAft>
                <a:spcPts val="0"/>
              </a:spcAft>
              <a:buClr>
                <a:schemeClr val="accent1"/>
              </a:buClr>
              <a:buSzPts val="3672"/>
              <a:buFont typeface="Noto Sans Symbols"/>
              <a:buChar char="▶"/>
            </a:pPr>
            <a:r>
              <a:rPr lang="en-US" sz="5400" b="0" i="0" u="none">
                <a:solidFill>
                  <a:srgbClr val="009900"/>
                </a:solidFill>
                <a:latin typeface="Rambla"/>
                <a:ea typeface="Rambla"/>
                <a:cs typeface="Rambla"/>
                <a:sym typeface="Rambla"/>
              </a:rPr>
              <a:t>“For those of you who have children and don't know it, we have a nursery downstairs.”</a:t>
            </a:r>
            <a:endParaRPr/>
          </a:p>
          <a:p>
            <a:pPr marL="365125" marR="0" lvl="0" indent="-22415" algn="l" rtl="0">
              <a:spcBef>
                <a:spcPts val="400"/>
              </a:spcBef>
              <a:spcAft>
                <a:spcPts val="0"/>
              </a:spcAft>
              <a:buClr>
                <a:schemeClr val="accent1"/>
              </a:buClr>
              <a:buSzPts val="3672"/>
              <a:buFont typeface="Noto Sans Symbols"/>
              <a:buNone/>
            </a:pPr>
            <a:endParaRPr sz="5400" b="0" i="0" u="none">
              <a:solidFill>
                <a:srgbClr val="009900"/>
              </a:solidFill>
              <a:latin typeface="Rambla"/>
              <a:ea typeface="Rambla"/>
              <a:cs typeface="Rambla"/>
              <a:sym typeface="Rambla"/>
            </a:endParaRPr>
          </a:p>
        </p:txBody>
      </p:sp>
      <p:sp>
        <p:nvSpPr>
          <p:cNvPr id="113" name="Shape 113"/>
          <p:cNvSpPr txBox="1">
            <a:spLocks noGrp="1"/>
          </p:cNvSpPr>
          <p:nvPr>
            <p:ph type="title"/>
          </p:nvPr>
        </p:nvSpPr>
        <p:spPr>
          <a:xfrm>
            <a:off x="457200" y="274637"/>
            <a:ext cx="8229600"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100" b="1" i="0" u="none" strike="noStrike" cap="none">
              <a:solidFill>
                <a:schemeClr val="dk2"/>
              </a:solidFill>
              <a:latin typeface="Rambla"/>
              <a:ea typeface="Rambla"/>
              <a:cs typeface="Rambla"/>
              <a:sym typeface="Rambla"/>
            </a:endParaRPr>
          </a:p>
        </p:txBody>
      </p:sp>
      <p:pic>
        <p:nvPicPr>
          <p:cNvPr id="114" name="Shape 114"/>
          <p:cNvPicPr preferRelativeResize="0"/>
          <p:nvPr/>
        </p:nvPicPr>
        <p:blipFill rotWithShape="1">
          <a:blip r:embed="rId3">
            <a:alphaModFix/>
          </a:blip>
          <a:srcRect/>
          <a:stretch/>
        </p:blipFill>
        <p:spPr>
          <a:xfrm>
            <a:off x="1524000" y="4419600"/>
            <a:ext cx="5638800" cy="2286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457200" lvl="0" indent="-381000" algn="ctr" rtl="0">
              <a:spcBef>
                <a:spcPts val="400"/>
              </a:spcBef>
              <a:spcAft>
                <a:spcPts val="0"/>
              </a:spcAft>
              <a:buClr>
                <a:srgbClr val="333333"/>
              </a:buClr>
              <a:buSzPts val="2400"/>
              <a:buFont typeface="Libre Baskerville"/>
              <a:buChar char="▶"/>
            </a:pPr>
            <a:r>
              <a:rPr lang="en-US" sz="2400" i="1">
                <a:solidFill>
                  <a:srgbClr val="333333"/>
                </a:solidFill>
                <a:highlight>
                  <a:srgbClr val="FFFFFF"/>
                </a:highlight>
                <a:latin typeface="Libre Baskerville"/>
                <a:ea typeface="Libre Baskerville"/>
                <a:cs typeface="Libre Baskerville"/>
                <a:sym typeface="Libre Baskerville"/>
              </a:rPr>
              <a:t>the use of symbols to signify ideas and qualities by giving them symbolic meanings that are different from their literal sense.</a:t>
            </a:r>
            <a:endParaRPr sz="2400" i="1">
              <a:solidFill>
                <a:srgbClr val="333333"/>
              </a:solidFill>
              <a:highlight>
                <a:srgbClr val="FFFFFF"/>
              </a:highlight>
              <a:latin typeface="Libre Baskerville"/>
              <a:ea typeface="Libre Baskerville"/>
              <a:cs typeface="Libre Baskerville"/>
              <a:sym typeface="Libre Baskerville"/>
            </a:endParaRPr>
          </a:p>
          <a:p>
            <a:pPr marL="0" lvl="0" indent="0" algn="ctr" rtl="0">
              <a:spcBef>
                <a:spcPts val="400"/>
              </a:spcBef>
              <a:spcAft>
                <a:spcPts val="0"/>
              </a:spcAft>
              <a:buNone/>
            </a:pPr>
            <a:endParaRPr sz="2400">
              <a:solidFill>
                <a:srgbClr val="333333"/>
              </a:solidFill>
              <a:highlight>
                <a:srgbClr val="FFFFFF"/>
              </a:highlight>
              <a:latin typeface="Libre Baskerville"/>
              <a:ea typeface="Libre Baskerville"/>
              <a:cs typeface="Libre Baskerville"/>
              <a:sym typeface="Libre Baskerville"/>
            </a:endParaRPr>
          </a:p>
          <a:p>
            <a:pPr marL="0" lvl="0" indent="0" algn="ctr">
              <a:spcBef>
                <a:spcPts val="400"/>
              </a:spcBef>
              <a:spcAft>
                <a:spcPts val="0"/>
              </a:spcAft>
              <a:buNone/>
            </a:pPr>
            <a:endParaRPr sz="2400">
              <a:solidFill>
                <a:srgbClr val="333333"/>
              </a:solidFill>
              <a:highlight>
                <a:srgbClr val="FFFFFF"/>
              </a:highlight>
              <a:latin typeface="Libre Baskerville"/>
              <a:ea typeface="Libre Baskerville"/>
              <a:cs typeface="Libre Baskerville"/>
              <a:sym typeface="Libre Baskerville"/>
            </a:endParaRPr>
          </a:p>
        </p:txBody>
      </p:sp>
      <p:sp>
        <p:nvSpPr>
          <p:cNvPr id="428" name="Shape 428"/>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a:solidFill>
                  <a:srgbClr val="9900FF"/>
                </a:solidFill>
                <a:latin typeface="Libre Baskerville"/>
                <a:ea typeface="Libre Baskerville"/>
                <a:cs typeface="Libre Baskerville"/>
                <a:sym typeface="Libre Baskerville"/>
              </a:rPr>
              <a:t>Symbolism</a:t>
            </a:r>
            <a:endParaRPr>
              <a:solidFill>
                <a:srgbClr val="9900FF"/>
              </a:solidFill>
              <a:latin typeface="Libre Baskerville"/>
              <a:ea typeface="Libre Baskerville"/>
              <a:cs typeface="Libre Baskerville"/>
              <a:sym typeface="Libre Baskerville"/>
            </a:endParaRPr>
          </a:p>
        </p:txBody>
      </p:sp>
      <p:pic>
        <p:nvPicPr>
          <p:cNvPr id="429" name="Shape 429" descr="Image result for symbolism examples"/>
          <p:cNvPicPr preferRelativeResize="0"/>
          <p:nvPr/>
        </p:nvPicPr>
        <p:blipFill>
          <a:blip r:embed="rId3">
            <a:alphaModFix/>
          </a:blip>
          <a:stretch>
            <a:fillRect/>
          </a:stretch>
        </p:blipFill>
        <p:spPr>
          <a:xfrm>
            <a:off x="325375" y="2940925"/>
            <a:ext cx="8191500" cy="37940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369162" y="219250"/>
            <a:ext cx="8405700" cy="1163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100"/>
              <a:buFont typeface="Rambla"/>
              <a:buNone/>
            </a:pPr>
            <a:r>
              <a:rPr lang="en-US" sz="4100" i="0" u="none" strike="noStrike" cap="none">
                <a:solidFill>
                  <a:srgbClr val="FF9900"/>
                </a:solidFill>
                <a:latin typeface="Libre Baskerville"/>
                <a:ea typeface="Libre Baskerville"/>
                <a:cs typeface="Libre Baskerville"/>
                <a:sym typeface="Libre Baskerville"/>
              </a:rPr>
              <a:t>THEME </a:t>
            </a:r>
            <a:endParaRPr>
              <a:solidFill>
                <a:srgbClr val="FF9900"/>
              </a:solidFill>
              <a:latin typeface="Libre Baskerville"/>
              <a:ea typeface="Libre Baskerville"/>
              <a:cs typeface="Libre Baskerville"/>
              <a:sym typeface="Libre Baskerville"/>
            </a:endParaRPr>
          </a:p>
        </p:txBody>
      </p:sp>
      <p:sp>
        <p:nvSpPr>
          <p:cNvPr id="435" name="Shape 435"/>
          <p:cNvSpPr txBox="1"/>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1000"/>
              <a:buFont typeface="Arial"/>
              <a:buNone/>
            </a:pPr>
            <a:r>
              <a:rPr lang="en-US" sz="1000" b="0" i="0" u="none">
                <a:solidFill>
                  <a:schemeClr val="dk2"/>
                </a:solidFill>
                <a:latin typeface="Arial"/>
                <a:ea typeface="Arial"/>
                <a:cs typeface="Arial"/>
                <a:sym typeface="Arial"/>
              </a:rPr>
              <a:t>*</a:t>
            </a:r>
            <a:endParaRPr/>
          </a:p>
        </p:txBody>
      </p:sp>
      <p:sp>
        <p:nvSpPr>
          <p:cNvPr id="436" name="Shape 436"/>
          <p:cNvSpPr txBox="1"/>
          <p:nvPr/>
        </p:nvSpPr>
        <p:spPr>
          <a:xfrm>
            <a:off x="8647112" y="6408737"/>
            <a:ext cx="366712" cy="365125"/>
          </a:xfrm>
          <a:prstGeom prst="rect">
            <a:avLst/>
          </a:prstGeom>
          <a:noFill/>
          <a:ln>
            <a:noFill/>
          </a:ln>
        </p:spPr>
        <p:txBody>
          <a:bodyPr spcFirstLastPara="1" wrap="square" lIns="91425" tIns="45700" rIns="91425" bIns="45700" anchor="b" anchorCtr="0">
            <a:noAutofit/>
          </a:bodyPr>
          <a:lstStyle/>
          <a:p>
            <a:pPr marL="0" marR="0" lvl="0" indent="0" algn="r" rtl="0">
              <a:lnSpc>
                <a:spcPct val="80000"/>
              </a:lnSpc>
              <a:spcBef>
                <a:spcPts val="0"/>
              </a:spcBef>
              <a:spcAft>
                <a:spcPts val="0"/>
              </a:spcAft>
              <a:buClr>
                <a:srgbClr val="FFFFFF"/>
              </a:buClr>
              <a:buSzPts val="1200"/>
              <a:buFont typeface="Arial"/>
              <a:buNone/>
            </a:pPr>
            <a:fld id="{00000000-1234-1234-1234-123412341234}" type="slidenum">
              <a:rPr lang="en-US" sz="1200" b="0" i="0" u="none">
                <a:solidFill>
                  <a:srgbClr val="FFFFFF"/>
                </a:solidFill>
                <a:latin typeface="Arial"/>
                <a:ea typeface="Arial"/>
                <a:cs typeface="Arial"/>
                <a:sym typeface="Arial"/>
              </a:rPr>
              <a:t>51</a:t>
            </a:fld>
            <a:endParaRPr/>
          </a:p>
        </p:txBody>
      </p:sp>
      <p:sp>
        <p:nvSpPr>
          <p:cNvPr id="437" name="Shape 437"/>
          <p:cNvSpPr txBox="1">
            <a:spLocks noGrp="1"/>
          </p:cNvSpPr>
          <p:nvPr>
            <p:ph type="body" idx="1"/>
          </p:nvPr>
        </p:nvSpPr>
        <p:spPr>
          <a:xfrm>
            <a:off x="612775" y="1600200"/>
            <a:ext cx="8153400" cy="4495800"/>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chemeClr val="accent1"/>
              </a:buClr>
              <a:buSzPts val="1836"/>
              <a:buFont typeface="Noto Sans Symbols"/>
              <a:buChar char="▶"/>
            </a:pPr>
            <a:r>
              <a:rPr lang="en-US" i="1"/>
              <a:t>The</a:t>
            </a:r>
            <a:r>
              <a:rPr lang="en-US" sz="2700" b="0" i="1" u="none">
                <a:solidFill>
                  <a:schemeClr val="dk1"/>
                </a:solidFill>
                <a:latin typeface="Rambla"/>
                <a:ea typeface="Rambla"/>
                <a:cs typeface="Rambla"/>
                <a:sym typeface="Rambla"/>
              </a:rPr>
              <a:t> central idea/moral promoted in the story</a:t>
            </a:r>
            <a:endParaRPr i="1"/>
          </a:p>
          <a:p>
            <a:pPr marL="365125" marR="0" lvl="0" indent="-255587" algn="l" rtl="0">
              <a:lnSpc>
                <a:spcPct val="100000"/>
              </a:lnSpc>
              <a:spcBef>
                <a:spcPts val="400"/>
              </a:spcBef>
              <a:spcAft>
                <a:spcPts val="0"/>
              </a:spcAft>
              <a:buClr>
                <a:schemeClr val="accent1"/>
              </a:buClr>
              <a:buSzPts val="1836"/>
              <a:buFont typeface="Noto Sans Symbols"/>
              <a:buChar char="▶"/>
            </a:pPr>
            <a:r>
              <a:rPr lang="en-US" sz="2700" b="0" i="1" u="none">
                <a:solidFill>
                  <a:schemeClr val="dk1"/>
                </a:solidFill>
                <a:latin typeface="Rambla"/>
                <a:ea typeface="Rambla"/>
                <a:cs typeface="Rambla"/>
                <a:sym typeface="Rambla"/>
              </a:rPr>
              <a:t>the insight the story wishes to convey</a:t>
            </a:r>
            <a:endParaRPr i="1"/>
          </a:p>
        </p:txBody>
      </p:sp>
      <p:pic>
        <p:nvPicPr>
          <p:cNvPr id="438" name="Shape 438" descr="Image result for theme examples"/>
          <p:cNvPicPr preferRelativeResize="0"/>
          <p:nvPr/>
        </p:nvPicPr>
        <p:blipFill>
          <a:blip r:embed="rId3">
            <a:alphaModFix/>
          </a:blip>
          <a:stretch>
            <a:fillRect/>
          </a:stretch>
        </p:blipFill>
        <p:spPr>
          <a:xfrm>
            <a:off x="1405800" y="2653100"/>
            <a:ext cx="6332399" cy="37556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457200" y="201612"/>
            <a:ext cx="8229600" cy="15303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5400"/>
              <a:buFont typeface="Rambla"/>
              <a:buNone/>
            </a:pPr>
            <a:r>
              <a:rPr lang="en-US" sz="5400" b="1" i="0" u="none" strike="noStrike" cap="none">
                <a:solidFill>
                  <a:schemeClr val="accent1"/>
                </a:solidFill>
                <a:latin typeface="Rambla"/>
                <a:ea typeface="Rambla"/>
                <a:cs typeface="Rambla"/>
                <a:sym typeface="Rambla"/>
              </a:rPr>
              <a:t>TONE</a:t>
            </a:r>
            <a:endParaRPr sz="5400" b="1" i="0" u="none" strike="noStrike" cap="none">
              <a:solidFill>
                <a:schemeClr val="accent1"/>
              </a:solidFill>
              <a:latin typeface="Rambla"/>
              <a:ea typeface="Rambla"/>
              <a:cs typeface="Rambla"/>
              <a:sym typeface="Rambla"/>
            </a:endParaRPr>
          </a:p>
        </p:txBody>
      </p:sp>
      <p:sp>
        <p:nvSpPr>
          <p:cNvPr id="444" name="Shape 444"/>
          <p:cNvSpPr txBox="1">
            <a:spLocks noGrp="1"/>
          </p:cNvSpPr>
          <p:nvPr>
            <p:ph type="body" idx="1"/>
          </p:nvPr>
        </p:nvSpPr>
        <p:spPr>
          <a:xfrm>
            <a:off x="457200" y="1600200"/>
            <a:ext cx="7467600" cy="4873625"/>
          </a:xfrm>
          <a:prstGeom prst="rect">
            <a:avLst/>
          </a:prstGeom>
          <a:noFill/>
          <a:ln>
            <a:noFill/>
          </a:ln>
        </p:spPr>
        <p:txBody>
          <a:bodyPr spcFirstLastPara="1" wrap="square" lIns="91425" tIns="45700" rIns="91425" bIns="45700" anchor="t" anchorCtr="0">
            <a:noAutofit/>
          </a:bodyPr>
          <a:lstStyle/>
          <a:p>
            <a:pPr marL="365125" marR="0" lvl="0" indent="-255587" algn="ctr" rtl="0">
              <a:lnSpc>
                <a:spcPct val="100000"/>
              </a:lnSpc>
              <a:spcBef>
                <a:spcPts val="0"/>
              </a:spcBef>
              <a:spcAft>
                <a:spcPts val="0"/>
              </a:spcAft>
              <a:buClr>
                <a:schemeClr val="accent1"/>
              </a:buClr>
              <a:buSzPts val="2176"/>
              <a:buFont typeface="Noto Sans Symbols"/>
              <a:buChar char="▶"/>
            </a:pPr>
            <a:r>
              <a:rPr lang="en-US" sz="3200" b="0" i="1" u="none">
                <a:solidFill>
                  <a:srgbClr val="FF0000"/>
                </a:solidFill>
                <a:latin typeface="Rambla"/>
                <a:ea typeface="Rambla"/>
                <a:cs typeface="Rambla"/>
                <a:sym typeface="Rambla"/>
              </a:rPr>
              <a:t>Attitude</a:t>
            </a:r>
            <a:r>
              <a:rPr lang="en-US" sz="3200" b="0" i="1" u="none">
                <a:solidFill>
                  <a:schemeClr val="dk1"/>
                </a:solidFill>
                <a:latin typeface="Rambla"/>
                <a:ea typeface="Rambla"/>
                <a:cs typeface="Rambla"/>
                <a:sym typeface="Rambla"/>
              </a:rPr>
              <a:t> the </a:t>
            </a:r>
            <a:r>
              <a:rPr lang="en-US" sz="3200" b="0" i="1" u="none">
                <a:solidFill>
                  <a:srgbClr val="FF0000"/>
                </a:solidFill>
                <a:latin typeface="Rambla"/>
                <a:ea typeface="Rambla"/>
                <a:cs typeface="Rambla"/>
                <a:sym typeface="Rambla"/>
              </a:rPr>
              <a:t>writer</a:t>
            </a:r>
            <a:r>
              <a:rPr lang="en-US" sz="3200" b="0" i="1" u="none">
                <a:solidFill>
                  <a:schemeClr val="dk1"/>
                </a:solidFill>
                <a:latin typeface="Rambla"/>
                <a:ea typeface="Rambla"/>
                <a:cs typeface="Rambla"/>
                <a:sym typeface="Rambla"/>
              </a:rPr>
              <a:t> </a:t>
            </a:r>
            <a:r>
              <a:rPr lang="en-US" sz="3200" b="0" i="1" u="none">
                <a:solidFill>
                  <a:srgbClr val="FF0000"/>
                </a:solidFill>
                <a:latin typeface="Rambla"/>
                <a:ea typeface="Rambla"/>
                <a:cs typeface="Rambla"/>
                <a:sym typeface="Rambla"/>
              </a:rPr>
              <a:t>takes</a:t>
            </a:r>
            <a:r>
              <a:rPr lang="en-US" sz="3200" b="0" i="1" u="none">
                <a:solidFill>
                  <a:schemeClr val="dk1"/>
                </a:solidFill>
                <a:latin typeface="Rambla"/>
                <a:ea typeface="Rambla"/>
                <a:cs typeface="Rambla"/>
                <a:sym typeface="Rambla"/>
              </a:rPr>
              <a:t> </a:t>
            </a:r>
            <a:r>
              <a:rPr lang="en-US" sz="3200" b="1" i="1" u="none">
                <a:solidFill>
                  <a:schemeClr val="dk1"/>
                </a:solidFill>
                <a:latin typeface="Rambla"/>
                <a:ea typeface="Rambla"/>
                <a:cs typeface="Rambla"/>
                <a:sym typeface="Rambla"/>
              </a:rPr>
              <a:t>toward</a:t>
            </a:r>
            <a:r>
              <a:rPr lang="en-US" sz="3200" b="0" i="1" u="none">
                <a:solidFill>
                  <a:schemeClr val="dk1"/>
                </a:solidFill>
                <a:latin typeface="Rambla"/>
                <a:ea typeface="Rambla"/>
                <a:cs typeface="Rambla"/>
                <a:sym typeface="Rambla"/>
              </a:rPr>
              <a:t> a </a:t>
            </a:r>
            <a:r>
              <a:rPr lang="en-US" sz="3200" b="0" i="1" u="none">
                <a:solidFill>
                  <a:srgbClr val="FF0000"/>
                </a:solidFill>
                <a:latin typeface="Rambla"/>
                <a:ea typeface="Rambla"/>
                <a:cs typeface="Rambla"/>
                <a:sym typeface="Rambla"/>
              </a:rPr>
              <a:t>subject</a:t>
            </a:r>
            <a:r>
              <a:rPr lang="en-US" sz="3200" b="0" i="1" u="none">
                <a:solidFill>
                  <a:schemeClr val="dk1"/>
                </a:solidFill>
                <a:latin typeface="Rambla"/>
                <a:ea typeface="Rambla"/>
                <a:cs typeface="Rambla"/>
                <a:sym typeface="Rambla"/>
              </a:rPr>
              <a:t>, a </a:t>
            </a:r>
            <a:r>
              <a:rPr lang="en-US" sz="3200" b="0" i="1" u="none">
                <a:solidFill>
                  <a:srgbClr val="FF0000"/>
                </a:solidFill>
                <a:latin typeface="Rambla"/>
                <a:ea typeface="Rambla"/>
                <a:cs typeface="Rambla"/>
                <a:sym typeface="Rambla"/>
              </a:rPr>
              <a:t>character</a:t>
            </a:r>
            <a:r>
              <a:rPr lang="en-US" sz="3200" b="0" i="1" u="none">
                <a:solidFill>
                  <a:schemeClr val="dk1"/>
                </a:solidFill>
                <a:latin typeface="Rambla"/>
                <a:ea typeface="Rambla"/>
                <a:cs typeface="Rambla"/>
                <a:sym typeface="Rambla"/>
              </a:rPr>
              <a:t>, or the </a:t>
            </a:r>
            <a:r>
              <a:rPr lang="en-US" sz="3200" b="0" i="1" u="none">
                <a:solidFill>
                  <a:srgbClr val="FF0000"/>
                </a:solidFill>
                <a:latin typeface="Rambla"/>
                <a:ea typeface="Rambla"/>
                <a:cs typeface="Rambla"/>
                <a:sym typeface="Rambla"/>
              </a:rPr>
              <a:t>audience</a:t>
            </a:r>
            <a:r>
              <a:rPr lang="en-US" sz="3200" b="0" i="1" u="none">
                <a:solidFill>
                  <a:schemeClr val="dk1"/>
                </a:solidFill>
                <a:latin typeface="Rambla"/>
                <a:ea typeface="Rambla"/>
                <a:cs typeface="Rambla"/>
                <a:sym typeface="Rambla"/>
              </a:rPr>
              <a:t>.</a:t>
            </a:r>
            <a:endParaRPr i="1"/>
          </a:p>
          <a:p>
            <a:pPr marL="365125" marR="0" lvl="0" indent="-117411" algn="ctr" rtl="0">
              <a:lnSpc>
                <a:spcPct val="100000"/>
              </a:lnSpc>
              <a:spcBef>
                <a:spcPts val="400"/>
              </a:spcBef>
              <a:spcAft>
                <a:spcPts val="0"/>
              </a:spcAft>
              <a:buClr>
                <a:schemeClr val="accent1"/>
              </a:buClr>
              <a:buSzPts val="2176"/>
              <a:buFont typeface="Noto Sans Symbols"/>
              <a:buNone/>
            </a:pPr>
            <a:endParaRPr sz="3200" b="0" i="0" u="none">
              <a:solidFill>
                <a:schemeClr val="dk1"/>
              </a:solidFill>
              <a:latin typeface="Rambla"/>
              <a:ea typeface="Rambla"/>
              <a:cs typeface="Rambla"/>
              <a:sym typeface="Rambla"/>
            </a:endParaRPr>
          </a:p>
          <a:p>
            <a:pPr marL="365125" marR="0" lvl="0" indent="-255587" algn="ctr" rtl="0">
              <a:lnSpc>
                <a:spcPct val="100000"/>
              </a:lnSpc>
              <a:spcBef>
                <a:spcPts val="400"/>
              </a:spcBef>
              <a:spcAft>
                <a:spcPts val="0"/>
              </a:spcAft>
              <a:buClr>
                <a:schemeClr val="accent1"/>
              </a:buClr>
              <a:buSzPts val="2176"/>
              <a:buFont typeface="Noto Sans Symbols"/>
              <a:buChar char="▶"/>
            </a:pPr>
            <a:r>
              <a:rPr lang="en-US" sz="3200" b="1" i="0" u="none">
                <a:solidFill>
                  <a:schemeClr val="dk1"/>
                </a:solidFill>
                <a:latin typeface="Rambla"/>
                <a:ea typeface="Rambla"/>
                <a:cs typeface="Rambla"/>
                <a:sym typeface="Rambla"/>
              </a:rPr>
              <a:t>To illustrate the difference, two different novelists might write stories about capitalism.</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457200" y="274637"/>
            <a:ext cx="8229600" cy="12985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400"/>
              <a:buFont typeface="Rambla"/>
              <a:buNone/>
            </a:pPr>
            <a:r>
              <a:rPr lang="en-US" sz="4400" b="1" i="0" u="none" strike="noStrike" cap="none">
                <a:solidFill>
                  <a:srgbClr val="FF0000"/>
                </a:solidFill>
                <a:latin typeface="Rambla"/>
                <a:ea typeface="Rambla"/>
                <a:cs typeface="Rambla"/>
                <a:sym typeface="Rambla"/>
              </a:rPr>
              <a:t>Tone continued…</a:t>
            </a:r>
            <a:endParaRPr sz="4400" b="1" i="0" u="none" strike="noStrike" cap="none">
              <a:solidFill>
                <a:srgbClr val="FF0000"/>
              </a:solidFill>
              <a:latin typeface="Rambla"/>
              <a:ea typeface="Rambla"/>
              <a:cs typeface="Rambla"/>
              <a:sym typeface="Rambla"/>
            </a:endParaRPr>
          </a:p>
        </p:txBody>
      </p:sp>
      <p:sp>
        <p:nvSpPr>
          <p:cNvPr id="450" name="Shape 450"/>
          <p:cNvSpPr txBox="1">
            <a:spLocks noGrp="1"/>
          </p:cNvSpPr>
          <p:nvPr>
            <p:ph type="body" idx="1"/>
          </p:nvPr>
        </p:nvSpPr>
        <p:spPr>
          <a:xfrm>
            <a:off x="457200" y="1600200"/>
            <a:ext cx="7467600" cy="4873625"/>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chemeClr val="accent1"/>
              </a:buClr>
              <a:buSzPts val="1904"/>
              <a:buFont typeface="Noto Sans Symbols"/>
              <a:buChar char="▶"/>
            </a:pPr>
            <a:r>
              <a:rPr lang="en-US" sz="2800" b="0" i="0" u="sng">
                <a:solidFill>
                  <a:srgbClr val="227A8F"/>
                </a:solidFill>
                <a:latin typeface="Rambla"/>
                <a:ea typeface="Rambla"/>
                <a:cs typeface="Rambla"/>
                <a:sym typeface="Rambla"/>
              </a:rPr>
              <a:t>Author #1: </a:t>
            </a:r>
            <a:endParaRPr/>
          </a:p>
          <a:p>
            <a:pPr marL="365125" marR="0" lvl="0" indent="-255587" algn="l" rtl="0">
              <a:lnSpc>
                <a:spcPct val="100000"/>
              </a:lnSpc>
              <a:spcBef>
                <a:spcPts val="400"/>
              </a:spcBef>
              <a:spcAft>
                <a:spcPts val="0"/>
              </a:spcAft>
              <a:buClr>
                <a:schemeClr val="accent1"/>
              </a:buClr>
              <a:buSzPts val="2040"/>
              <a:buFont typeface="Noto Sans Symbols"/>
              <a:buChar char="▶"/>
            </a:pPr>
            <a:r>
              <a:rPr lang="en-US" sz="3000" b="0" i="0" u="none">
                <a:solidFill>
                  <a:schemeClr val="dk1"/>
                </a:solidFill>
                <a:latin typeface="Rambla"/>
                <a:ea typeface="Rambla"/>
                <a:cs typeface="Rambla"/>
                <a:sym typeface="Rambla"/>
              </a:rPr>
              <a:t>creates a tale in which an impoverished but hard-working young man pulls himself out of the slums when he applies himself to his education, and he becomes a wealthy, contented middle-class citizen who leaves his past behind him, never looking back at that awful human cesspool from which he rose.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457200" y="274637"/>
            <a:ext cx="8229600" cy="12985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1798F"/>
              </a:buClr>
              <a:buSzPts val="4400"/>
              <a:buFont typeface="Rambla"/>
              <a:buNone/>
            </a:pPr>
            <a:r>
              <a:rPr lang="en-US" sz="4400" b="1" i="0" u="none" strike="noStrike" cap="none">
                <a:solidFill>
                  <a:srgbClr val="21798F"/>
                </a:solidFill>
                <a:latin typeface="Rambla"/>
                <a:ea typeface="Rambla"/>
                <a:cs typeface="Rambla"/>
                <a:sym typeface="Rambla"/>
              </a:rPr>
              <a:t>Tone Continued…</a:t>
            </a:r>
            <a:endParaRPr sz="4400" b="1" i="0" u="none" strike="noStrike" cap="none">
              <a:solidFill>
                <a:srgbClr val="21798F"/>
              </a:solidFill>
              <a:latin typeface="Rambla"/>
              <a:ea typeface="Rambla"/>
              <a:cs typeface="Rambla"/>
              <a:sym typeface="Rambla"/>
            </a:endParaRPr>
          </a:p>
        </p:txBody>
      </p:sp>
      <p:sp>
        <p:nvSpPr>
          <p:cNvPr id="456" name="Shape 456"/>
          <p:cNvSpPr txBox="1">
            <a:spLocks noGrp="1"/>
          </p:cNvSpPr>
          <p:nvPr>
            <p:ph type="body" idx="1"/>
          </p:nvPr>
        </p:nvSpPr>
        <p:spPr>
          <a:xfrm>
            <a:off x="457200" y="1600200"/>
            <a:ext cx="7467600" cy="4873625"/>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chemeClr val="accent1"/>
              </a:buClr>
              <a:buSzPts val="2176"/>
              <a:buFont typeface="Noto Sans Symbols"/>
              <a:buChar char="▶"/>
            </a:pPr>
            <a:r>
              <a:rPr lang="en-US" sz="3200" b="0" i="0" u="sng">
                <a:solidFill>
                  <a:srgbClr val="FF0000"/>
                </a:solidFill>
                <a:latin typeface="Rambla"/>
                <a:ea typeface="Rambla"/>
                <a:cs typeface="Rambla"/>
                <a:sym typeface="Rambla"/>
              </a:rPr>
              <a:t>Author #2:</a:t>
            </a:r>
            <a:endParaRPr/>
          </a:p>
          <a:p>
            <a:pPr marL="365125" marR="0" lvl="0" indent="-255587" algn="l" rtl="0">
              <a:lnSpc>
                <a:spcPct val="100000"/>
              </a:lnSpc>
              <a:spcBef>
                <a:spcPts val="400"/>
              </a:spcBef>
              <a:spcAft>
                <a:spcPts val="0"/>
              </a:spcAft>
              <a:buClr>
                <a:schemeClr val="accent1"/>
              </a:buClr>
              <a:buSzPts val="2176"/>
              <a:buFont typeface="Noto Sans Symbols"/>
              <a:buNone/>
            </a:pPr>
            <a:r>
              <a:rPr lang="en-US" sz="3200" b="0" i="0" u="none">
                <a:solidFill>
                  <a:schemeClr val="dk1"/>
                </a:solidFill>
                <a:latin typeface="Rambla"/>
                <a:ea typeface="Rambla"/>
                <a:cs typeface="Rambla"/>
                <a:sym typeface="Rambla"/>
              </a:rPr>
              <a:t>Creates a tale in which a dirty street-rat skulks his way out of the slums by abandoning his family and going off to college, and he greedily hoards his money in a gated community and ignores the suffering of his former "equals," whom he leaves behind in his selfish desire to get ahead.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457200" y="274637"/>
            <a:ext cx="8229600" cy="12985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1798F"/>
              </a:buClr>
              <a:buSzPts val="4400"/>
              <a:buFont typeface="Rambla"/>
              <a:buNone/>
            </a:pPr>
            <a:r>
              <a:rPr lang="en-US" sz="4400" b="1" i="0" u="none" strike="noStrike" cap="none">
                <a:solidFill>
                  <a:srgbClr val="21798F"/>
                </a:solidFill>
                <a:latin typeface="Rambla"/>
                <a:ea typeface="Rambla"/>
                <a:cs typeface="Rambla"/>
                <a:sym typeface="Rambla"/>
              </a:rPr>
              <a:t>KEEP IN MIND:</a:t>
            </a:r>
            <a:endParaRPr sz="4400" b="1" i="0" u="none" strike="noStrike" cap="none">
              <a:solidFill>
                <a:srgbClr val="21798F"/>
              </a:solidFill>
              <a:latin typeface="Rambla"/>
              <a:ea typeface="Rambla"/>
              <a:cs typeface="Rambla"/>
              <a:sym typeface="Rambla"/>
            </a:endParaRPr>
          </a:p>
        </p:txBody>
      </p:sp>
      <p:sp>
        <p:nvSpPr>
          <p:cNvPr id="462" name="Shape 462"/>
          <p:cNvSpPr txBox="1">
            <a:spLocks noGrp="1"/>
          </p:cNvSpPr>
          <p:nvPr>
            <p:ph type="body" idx="1"/>
          </p:nvPr>
        </p:nvSpPr>
        <p:spPr>
          <a:xfrm>
            <a:off x="457200" y="1600200"/>
            <a:ext cx="7467600" cy="4873625"/>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chemeClr val="accent1"/>
              </a:buClr>
              <a:buSzPts val="1904"/>
              <a:buFont typeface="Noto Sans Symbols"/>
              <a:buChar char="▶"/>
            </a:pPr>
            <a:r>
              <a:rPr lang="en-US" sz="2800" b="1" i="0" u="none">
                <a:solidFill>
                  <a:schemeClr val="dk1"/>
                </a:solidFill>
                <a:latin typeface="Rambla"/>
                <a:ea typeface="Rambla"/>
                <a:cs typeface="Rambla"/>
                <a:sym typeface="Rambla"/>
              </a:rPr>
              <a:t>Both author #1 and author #2 basically present the same plotline.</a:t>
            </a:r>
            <a:endParaRPr/>
          </a:p>
          <a:p>
            <a:pPr marL="365125" marR="0" lvl="0" indent="-134683" algn="l" rtl="0">
              <a:lnSpc>
                <a:spcPct val="100000"/>
              </a:lnSpc>
              <a:spcBef>
                <a:spcPts val="400"/>
              </a:spcBef>
              <a:spcAft>
                <a:spcPts val="0"/>
              </a:spcAft>
              <a:buClr>
                <a:schemeClr val="accent1"/>
              </a:buClr>
              <a:buSzPts val="1904"/>
              <a:buFont typeface="Noto Sans Symbols"/>
              <a:buNone/>
            </a:pPr>
            <a:endParaRPr sz="2800" b="1" i="0" u="none">
              <a:solidFill>
                <a:schemeClr val="dk1"/>
              </a:solidFill>
              <a:latin typeface="Rambla"/>
              <a:ea typeface="Rambla"/>
              <a:cs typeface="Rambla"/>
              <a:sym typeface="Rambla"/>
            </a:endParaRPr>
          </a:p>
          <a:p>
            <a:pPr marL="365125" marR="0" lvl="0" indent="-255587" algn="l" rtl="0">
              <a:lnSpc>
                <a:spcPct val="100000"/>
              </a:lnSpc>
              <a:spcBef>
                <a:spcPts val="400"/>
              </a:spcBef>
              <a:spcAft>
                <a:spcPts val="0"/>
              </a:spcAft>
              <a:buClr>
                <a:schemeClr val="accent1"/>
              </a:buClr>
              <a:buSzPts val="1904"/>
              <a:buFont typeface="Noto Sans Symbols"/>
              <a:buChar char="▶"/>
            </a:pPr>
            <a:r>
              <a:rPr lang="en-US" sz="2800" b="1" i="0" u="none">
                <a:solidFill>
                  <a:srgbClr val="FF0000"/>
                </a:solidFill>
                <a:latin typeface="Rambla"/>
                <a:ea typeface="Rambla"/>
                <a:cs typeface="Rambla"/>
                <a:sym typeface="Rambla"/>
              </a:rPr>
              <a:t>First author's </a:t>
            </a:r>
            <a:r>
              <a:rPr lang="en-US" sz="2800" b="1" i="0" u="none">
                <a:solidFill>
                  <a:schemeClr val="dk1"/>
                </a:solidFill>
                <a:latin typeface="Rambla"/>
                <a:ea typeface="Rambla"/>
                <a:cs typeface="Rambla"/>
                <a:sym typeface="Rambla"/>
              </a:rPr>
              <a:t>writing creates a tale of </a:t>
            </a:r>
            <a:r>
              <a:rPr lang="en-US" sz="2800" b="1" i="0" u="none">
                <a:solidFill>
                  <a:srgbClr val="0070C0"/>
                </a:solidFill>
                <a:latin typeface="Rambla"/>
                <a:ea typeface="Rambla"/>
                <a:cs typeface="Rambla"/>
                <a:sym typeface="Rambla"/>
              </a:rPr>
              <a:t>optimism and hope</a:t>
            </a:r>
            <a:r>
              <a:rPr lang="en-US" sz="2800" b="1" i="0" u="none">
                <a:solidFill>
                  <a:schemeClr val="dk1"/>
                </a:solidFill>
                <a:latin typeface="Rambla"/>
                <a:ea typeface="Rambla"/>
                <a:cs typeface="Rambla"/>
                <a:sym typeface="Rambla"/>
              </a:rPr>
              <a:t> </a:t>
            </a:r>
            <a:endParaRPr/>
          </a:p>
          <a:p>
            <a:pPr marL="365125" marR="0" lvl="0" indent="-255587" algn="l" rtl="0">
              <a:lnSpc>
                <a:spcPct val="100000"/>
              </a:lnSpc>
              <a:spcBef>
                <a:spcPts val="400"/>
              </a:spcBef>
              <a:spcAft>
                <a:spcPts val="0"/>
              </a:spcAft>
              <a:buClr>
                <a:schemeClr val="accent1"/>
              </a:buClr>
              <a:buSzPts val="1904"/>
              <a:buFont typeface="Noto Sans Symbols"/>
              <a:buNone/>
            </a:pPr>
            <a:endParaRPr sz="2800" b="1" i="0" u="none">
              <a:solidFill>
                <a:schemeClr val="dk1"/>
              </a:solidFill>
              <a:latin typeface="Rambla"/>
              <a:ea typeface="Rambla"/>
              <a:cs typeface="Rambla"/>
              <a:sym typeface="Rambla"/>
            </a:endParaRPr>
          </a:p>
          <a:p>
            <a:pPr marL="365125" marR="0" lvl="0" indent="-255587" algn="l" rtl="0">
              <a:lnSpc>
                <a:spcPct val="100000"/>
              </a:lnSpc>
              <a:spcBef>
                <a:spcPts val="400"/>
              </a:spcBef>
              <a:spcAft>
                <a:spcPts val="0"/>
              </a:spcAft>
              <a:buClr>
                <a:schemeClr val="accent1"/>
              </a:buClr>
              <a:buSzPts val="1904"/>
              <a:buFont typeface="Noto Sans Symbols"/>
              <a:buChar char="▶"/>
            </a:pPr>
            <a:r>
              <a:rPr lang="en-US" sz="2800" b="1" i="0" u="none">
                <a:solidFill>
                  <a:schemeClr val="accent1"/>
                </a:solidFill>
                <a:latin typeface="Rambla"/>
                <a:ea typeface="Rambla"/>
                <a:cs typeface="Rambla"/>
                <a:sym typeface="Rambla"/>
              </a:rPr>
              <a:t>Second author </a:t>
            </a:r>
            <a:r>
              <a:rPr lang="en-US" sz="2800" b="1" i="0" u="none">
                <a:solidFill>
                  <a:schemeClr val="dk1"/>
                </a:solidFill>
                <a:latin typeface="Rambla"/>
                <a:ea typeface="Rambla"/>
                <a:cs typeface="Rambla"/>
                <a:sym typeface="Rambla"/>
              </a:rPr>
              <a:t>shapes the same tale into a story of </a:t>
            </a:r>
            <a:r>
              <a:rPr lang="en-US" sz="2800" b="1" i="0" u="none">
                <a:solidFill>
                  <a:srgbClr val="7030A0"/>
                </a:solidFill>
                <a:latin typeface="Rambla"/>
                <a:ea typeface="Rambla"/>
                <a:cs typeface="Rambla"/>
                <a:sym typeface="Rambla"/>
              </a:rPr>
              <a:t>bitterness and cynicism</a:t>
            </a:r>
            <a:r>
              <a:rPr lang="en-US" sz="2800" b="1" i="0" u="none">
                <a:solidFill>
                  <a:schemeClr val="dk1"/>
                </a:solidFill>
                <a:latin typeface="Rambla"/>
                <a:ea typeface="Rambla"/>
                <a:cs typeface="Rambla"/>
                <a:sym typeface="Rambla"/>
              </a:rPr>
              <a:t>.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457200" y="274637"/>
            <a:ext cx="8229600" cy="12985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400"/>
              <a:buFont typeface="Rambla"/>
              <a:buNone/>
            </a:pPr>
            <a:r>
              <a:rPr lang="en-US" sz="4400" b="1" i="0" u="none" strike="noStrike" cap="none">
                <a:solidFill>
                  <a:srgbClr val="FF0000"/>
                </a:solidFill>
                <a:latin typeface="Rambla"/>
                <a:ea typeface="Rambla"/>
                <a:cs typeface="Rambla"/>
                <a:sym typeface="Rambla"/>
              </a:rPr>
              <a:t>Tone Continued…</a:t>
            </a:r>
            <a:endParaRPr sz="4400" b="1" i="0" u="none" strike="noStrike" cap="none">
              <a:solidFill>
                <a:srgbClr val="FF0000"/>
              </a:solidFill>
              <a:latin typeface="Rambla"/>
              <a:ea typeface="Rambla"/>
              <a:cs typeface="Rambla"/>
              <a:sym typeface="Rambla"/>
            </a:endParaRPr>
          </a:p>
        </p:txBody>
      </p:sp>
      <p:sp>
        <p:nvSpPr>
          <p:cNvPr id="468" name="Shape 468"/>
          <p:cNvSpPr txBox="1">
            <a:spLocks noGrp="1"/>
          </p:cNvSpPr>
          <p:nvPr>
            <p:ph type="body" idx="1"/>
          </p:nvPr>
        </p:nvSpPr>
        <p:spPr>
          <a:xfrm>
            <a:off x="457200" y="1600200"/>
            <a:ext cx="7467600" cy="4873625"/>
          </a:xfrm>
          <a:prstGeom prst="rect">
            <a:avLst/>
          </a:prstGeom>
          <a:noFill/>
          <a:ln>
            <a:noFill/>
          </a:ln>
        </p:spPr>
        <p:txBody>
          <a:bodyPr spcFirstLastPara="1" wrap="square" lIns="91425" tIns="45700" rIns="91425" bIns="45700" anchor="t" anchorCtr="0">
            <a:noAutofit/>
          </a:bodyPr>
          <a:lstStyle/>
          <a:p>
            <a:pPr marL="365125" marR="0" lvl="0" indent="-255587" algn="ctr" rtl="0">
              <a:lnSpc>
                <a:spcPct val="100000"/>
              </a:lnSpc>
              <a:spcBef>
                <a:spcPts val="0"/>
              </a:spcBef>
              <a:spcAft>
                <a:spcPts val="0"/>
              </a:spcAft>
              <a:buClr>
                <a:schemeClr val="accent1"/>
              </a:buClr>
              <a:buSzPts val="3264"/>
              <a:buFont typeface="Noto Sans Symbols"/>
              <a:buChar char="▶"/>
            </a:pPr>
            <a:r>
              <a:rPr lang="en-US" sz="4800" b="0" i="0" u="none">
                <a:solidFill>
                  <a:schemeClr val="dk1"/>
                </a:solidFill>
                <a:latin typeface="Rambla"/>
                <a:ea typeface="Rambla"/>
                <a:cs typeface="Rambla"/>
                <a:sym typeface="Rambla"/>
              </a:rPr>
              <a:t>The </a:t>
            </a:r>
            <a:r>
              <a:rPr lang="en-US" sz="4800" b="1" i="0" u="sng">
                <a:solidFill>
                  <a:schemeClr val="dk1"/>
                </a:solidFill>
                <a:latin typeface="Rambla"/>
                <a:ea typeface="Rambla"/>
                <a:cs typeface="Rambla"/>
                <a:sym typeface="Rambla"/>
              </a:rPr>
              <a:t>difference</a:t>
            </a:r>
            <a:r>
              <a:rPr lang="en-US" sz="4800" b="0" i="0" u="none">
                <a:solidFill>
                  <a:schemeClr val="dk1"/>
                </a:solidFill>
                <a:latin typeface="Rambla"/>
                <a:ea typeface="Rambla"/>
                <a:cs typeface="Rambla"/>
                <a:sym typeface="Rambla"/>
              </a:rPr>
              <a:t> is in their respective </a:t>
            </a:r>
            <a:r>
              <a:rPr lang="en-US" sz="4800" b="1" i="0" u="none">
                <a:solidFill>
                  <a:schemeClr val="dk1"/>
                </a:solidFill>
                <a:latin typeface="Rambla"/>
                <a:ea typeface="Rambla"/>
                <a:cs typeface="Rambla"/>
                <a:sym typeface="Rambla"/>
              </a:rPr>
              <a:t>tones</a:t>
            </a:r>
            <a:r>
              <a:rPr lang="en-US" sz="4800" b="0" i="0" u="none">
                <a:solidFill>
                  <a:schemeClr val="dk1"/>
                </a:solidFill>
                <a:latin typeface="Rambla"/>
                <a:ea typeface="Rambla"/>
                <a:cs typeface="Rambla"/>
                <a:sym typeface="Rambla"/>
              </a:rPr>
              <a:t>--</a:t>
            </a:r>
            <a:r>
              <a:rPr lang="en-US" sz="4800" b="0" i="1" u="none">
                <a:solidFill>
                  <a:schemeClr val="dk1"/>
                </a:solidFill>
                <a:latin typeface="Rambla"/>
                <a:ea typeface="Rambla"/>
                <a:cs typeface="Rambla"/>
                <a:sym typeface="Rambla"/>
              </a:rPr>
              <a:t>the way they convey their attitudes about particular characters and subject-matter.</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457200" y="1143000"/>
            <a:ext cx="8229600" cy="4864100"/>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chemeClr val="accent1"/>
              </a:buClr>
              <a:buSzPts val="816"/>
              <a:buFont typeface="Noto Sans Symbols"/>
              <a:buChar char="▶"/>
            </a:pPr>
            <a:r>
              <a:rPr lang="en-US" sz="1200" b="0" i="1" u="none">
                <a:solidFill>
                  <a:schemeClr val="dk1"/>
                </a:solidFill>
                <a:latin typeface="Rambla"/>
                <a:ea typeface="Rambla"/>
                <a:cs typeface="Rambla"/>
                <a:sym typeface="Rambla"/>
              </a:rPr>
              <a:t>Frozen</a:t>
            </a:r>
            <a:r>
              <a:rPr lang="en-US" sz="1200" b="0" i="0" u="none">
                <a:solidFill>
                  <a:schemeClr val="dk1"/>
                </a:solidFill>
                <a:latin typeface="Rambla"/>
                <a:ea typeface="Rambla"/>
                <a:cs typeface="Rambla"/>
                <a:sym typeface="Rambla"/>
              </a:rPr>
              <a:t>:</a:t>
            </a:r>
            <a:endParaRPr/>
          </a:p>
          <a:p>
            <a:pPr marL="365125" marR="0" lvl="0" indent="-255587" algn="l" rtl="0">
              <a:lnSpc>
                <a:spcPct val="100000"/>
              </a:lnSpc>
              <a:spcBef>
                <a:spcPts val="400"/>
              </a:spcBef>
              <a:spcAft>
                <a:spcPts val="0"/>
              </a:spcAft>
              <a:buClr>
                <a:schemeClr val="accent1"/>
              </a:buClr>
              <a:buSzPts val="816"/>
              <a:buFont typeface="Noto Sans Symbols"/>
              <a:buChar char="▶"/>
            </a:pPr>
            <a:r>
              <a:rPr lang="en-US" sz="1200" b="0" i="0" u="sng">
                <a:solidFill>
                  <a:schemeClr val="hlink"/>
                </a:solidFill>
                <a:latin typeface="Rambla"/>
                <a:ea typeface="Rambla"/>
                <a:cs typeface="Rambla"/>
                <a:sym typeface="Rambla"/>
                <a:hlinkClick r:id="rId3"/>
              </a:rPr>
              <a:t>https://www.youtube.com/watch?v=9eD2UpdhbwA&amp;list=PLBjIqRvyNjs8scZZ1ukAzlyH4mRveAYS-</a:t>
            </a:r>
            <a:endParaRPr/>
          </a:p>
          <a:p>
            <a:pPr marL="365125" marR="0" lvl="0" indent="-255587" algn="l" rtl="0">
              <a:lnSpc>
                <a:spcPct val="100000"/>
              </a:lnSpc>
              <a:spcBef>
                <a:spcPts val="400"/>
              </a:spcBef>
              <a:spcAft>
                <a:spcPts val="0"/>
              </a:spcAft>
              <a:buClr>
                <a:schemeClr val="accent1"/>
              </a:buClr>
              <a:buSzPts val="816"/>
              <a:buFont typeface="Noto Sans Symbols"/>
              <a:buChar char="▶"/>
            </a:pPr>
            <a:r>
              <a:rPr lang="en-US" sz="1200" b="0" i="0" u="none">
                <a:solidFill>
                  <a:schemeClr val="dk1"/>
                </a:solidFill>
                <a:latin typeface="Rambla"/>
                <a:ea typeface="Rambla"/>
                <a:cs typeface="Rambla"/>
                <a:sym typeface="Rambla"/>
              </a:rPr>
              <a:t>Original:  </a:t>
            </a:r>
            <a:r>
              <a:rPr lang="en-US" sz="1200" b="0" i="0" u="sng">
                <a:solidFill>
                  <a:schemeClr val="hlink"/>
                </a:solidFill>
                <a:latin typeface="Rambla"/>
                <a:ea typeface="Rambla"/>
                <a:cs typeface="Rambla"/>
                <a:sym typeface="Rambla"/>
                <a:hlinkClick r:id="rId4"/>
              </a:rPr>
              <a:t>https://www.youtube.com/watch?v=TbQm5doF_Uc</a:t>
            </a:r>
            <a:endParaRPr/>
          </a:p>
          <a:p>
            <a:pPr marL="365125" marR="0" lvl="0" indent="-203771" algn="l" rtl="0">
              <a:lnSpc>
                <a:spcPct val="100000"/>
              </a:lnSpc>
              <a:spcBef>
                <a:spcPts val="400"/>
              </a:spcBef>
              <a:spcAft>
                <a:spcPts val="0"/>
              </a:spcAft>
              <a:buClr>
                <a:schemeClr val="accent1"/>
              </a:buClr>
              <a:buSzPts val="816"/>
              <a:buFont typeface="Noto Sans Symbols"/>
              <a:buNone/>
            </a:pPr>
            <a:endParaRPr sz="1200" b="0" i="0" u="none">
              <a:solidFill>
                <a:schemeClr val="dk1"/>
              </a:solidFill>
              <a:latin typeface="Rambla"/>
              <a:ea typeface="Rambla"/>
              <a:cs typeface="Rambla"/>
              <a:sym typeface="Rambla"/>
            </a:endParaRPr>
          </a:p>
          <a:p>
            <a:pPr marL="365125" marR="0" lvl="0" indent="-255587" algn="l" rtl="0">
              <a:lnSpc>
                <a:spcPct val="100000"/>
              </a:lnSpc>
              <a:spcBef>
                <a:spcPts val="400"/>
              </a:spcBef>
              <a:spcAft>
                <a:spcPts val="0"/>
              </a:spcAft>
              <a:buClr>
                <a:schemeClr val="accent1"/>
              </a:buClr>
              <a:buSzPts val="816"/>
              <a:buFont typeface="Noto Sans Symbols"/>
              <a:buChar char="▶"/>
            </a:pPr>
            <a:r>
              <a:rPr lang="en-US" sz="1200" b="0" i="1" u="none">
                <a:solidFill>
                  <a:schemeClr val="dk1"/>
                </a:solidFill>
                <a:latin typeface="Rambla"/>
                <a:ea typeface="Rambla"/>
                <a:cs typeface="Rambla"/>
                <a:sym typeface="Rambla"/>
              </a:rPr>
              <a:t>Mrs. Doubtfire:</a:t>
            </a:r>
            <a:endParaRPr/>
          </a:p>
          <a:p>
            <a:pPr marL="365125" marR="0" lvl="0" indent="-255587" algn="l" rtl="0">
              <a:lnSpc>
                <a:spcPct val="100000"/>
              </a:lnSpc>
              <a:spcBef>
                <a:spcPts val="400"/>
              </a:spcBef>
              <a:spcAft>
                <a:spcPts val="0"/>
              </a:spcAft>
              <a:buClr>
                <a:schemeClr val="accent1"/>
              </a:buClr>
              <a:buSzPts val="816"/>
              <a:buFont typeface="Noto Sans Symbols"/>
              <a:buChar char="▶"/>
            </a:pPr>
            <a:r>
              <a:rPr lang="en-US" sz="1200" b="0" i="1" u="sng">
                <a:solidFill>
                  <a:schemeClr val="hlink"/>
                </a:solidFill>
                <a:latin typeface="Rambla"/>
                <a:ea typeface="Rambla"/>
                <a:cs typeface="Rambla"/>
                <a:sym typeface="Rambla"/>
                <a:hlinkClick r:id="rId5"/>
              </a:rPr>
              <a:t>https://www.youtube.com/watch?v=U71P5FKFqfg&amp;list=PLBjIqRvyNjs8scZZ1ukAzlyH4mRveAYS-&amp;index=6</a:t>
            </a:r>
            <a:endParaRPr sz="1200" b="0" i="1" u="none">
              <a:solidFill>
                <a:schemeClr val="dk1"/>
              </a:solidFill>
              <a:latin typeface="Rambla"/>
              <a:ea typeface="Rambla"/>
              <a:cs typeface="Rambla"/>
              <a:sym typeface="Rambla"/>
            </a:endParaRPr>
          </a:p>
          <a:p>
            <a:pPr marL="365125" marR="0" lvl="0" indent="-255587" algn="l" rtl="0">
              <a:lnSpc>
                <a:spcPct val="100000"/>
              </a:lnSpc>
              <a:spcBef>
                <a:spcPts val="400"/>
              </a:spcBef>
              <a:spcAft>
                <a:spcPts val="0"/>
              </a:spcAft>
              <a:buClr>
                <a:schemeClr val="accent1"/>
              </a:buClr>
              <a:buSzPts val="816"/>
              <a:buFont typeface="Noto Sans Symbols"/>
              <a:buChar char="▶"/>
            </a:pPr>
            <a:r>
              <a:rPr lang="en-US" sz="1200" b="0" i="1" u="none">
                <a:solidFill>
                  <a:schemeClr val="dk1"/>
                </a:solidFill>
                <a:latin typeface="Rambla"/>
                <a:ea typeface="Rambla"/>
                <a:cs typeface="Rambla"/>
                <a:sym typeface="Rambla"/>
              </a:rPr>
              <a:t>Original: </a:t>
            </a:r>
            <a:r>
              <a:rPr lang="en-US" sz="1200" b="0" i="1" u="sng">
                <a:solidFill>
                  <a:schemeClr val="hlink"/>
                </a:solidFill>
                <a:latin typeface="Rambla"/>
                <a:ea typeface="Rambla"/>
                <a:cs typeface="Rambla"/>
                <a:sym typeface="Rambla"/>
                <a:hlinkClick r:id="rId6"/>
              </a:rPr>
              <a:t>https://www.youtube.com/watch?v=RzZsdL-EGwg</a:t>
            </a:r>
            <a:endParaRPr/>
          </a:p>
          <a:p>
            <a:pPr marL="365125" marR="0" lvl="0" indent="-255587" algn="l" rtl="0">
              <a:lnSpc>
                <a:spcPct val="100000"/>
              </a:lnSpc>
              <a:spcBef>
                <a:spcPts val="400"/>
              </a:spcBef>
              <a:spcAft>
                <a:spcPts val="0"/>
              </a:spcAft>
              <a:buClr>
                <a:schemeClr val="accent1"/>
              </a:buClr>
              <a:buSzPts val="816"/>
              <a:buFont typeface="Noto Sans Symbols"/>
              <a:buNone/>
            </a:pPr>
            <a:endParaRPr sz="1200" b="0" i="1" u="none">
              <a:solidFill>
                <a:schemeClr val="dk1"/>
              </a:solidFill>
              <a:latin typeface="Rambla"/>
              <a:ea typeface="Rambla"/>
              <a:cs typeface="Rambla"/>
              <a:sym typeface="Rambla"/>
            </a:endParaRPr>
          </a:p>
          <a:p>
            <a:pPr marL="365125" marR="0" lvl="0" indent="-255587" algn="l" rtl="0">
              <a:lnSpc>
                <a:spcPct val="100000"/>
              </a:lnSpc>
              <a:spcBef>
                <a:spcPts val="400"/>
              </a:spcBef>
              <a:spcAft>
                <a:spcPts val="0"/>
              </a:spcAft>
              <a:buClr>
                <a:schemeClr val="accent1"/>
              </a:buClr>
              <a:buSzPts val="816"/>
              <a:buFont typeface="Noto Sans Symbols"/>
              <a:buChar char="▶"/>
            </a:pPr>
            <a:r>
              <a:rPr lang="en-US" sz="1200" b="0" i="1" u="none">
                <a:solidFill>
                  <a:schemeClr val="dk1"/>
                </a:solidFill>
                <a:latin typeface="Rambla"/>
                <a:ea typeface="Rambla"/>
                <a:cs typeface="Rambla"/>
                <a:sym typeface="Rambla"/>
              </a:rPr>
              <a:t>Harry Potter and Half Blood Prince:</a:t>
            </a:r>
            <a:endParaRPr/>
          </a:p>
          <a:p>
            <a:pPr marL="365125" marR="0" lvl="0" indent="-255587" algn="l" rtl="0">
              <a:lnSpc>
                <a:spcPct val="100000"/>
              </a:lnSpc>
              <a:spcBef>
                <a:spcPts val="400"/>
              </a:spcBef>
              <a:spcAft>
                <a:spcPts val="0"/>
              </a:spcAft>
              <a:buClr>
                <a:schemeClr val="accent1"/>
              </a:buClr>
              <a:buSzPts val="816"/>
              <a:buFont typeface="Noto Sans Symbols"/>
              <a:buChar char="▶"/>
            </a:pPr>
            <a:r>
              <a:rPr lang="en-US" sz="1200" b="0" i="1" u="sng">
                <a:solidFill>
                  <a:schemeClr val="hlink"/>
                </a:solidFill>
                <a:latin typeface="Rambla"/>
                <a:ea typeface="Rambla"/>
                <a:cs typeface="Rambla"/>
                <a:sym typeface="Rambla"/>
                <a:hlinkClick r:id="rId7"/>
              </a:rPr>
              <a:t>https://www.youtube.com/watch?v=c_ubmjE21SY&amp;list=PLBjIqRvyNjs8scZZ1ukAzlyH4mRveAYS-&amp;index=13</a:t>
            </a:r>
            <a:endParaRPr/>
          </a:p>
          <a:p>
            <a:pPr marL="365125" marR="0" lvl="0" indent="-255587" algn="l" rtl="0">
              <a:lnSpc>
                <a:spcPct val="100000"/>
              </a:lnSpc>
              <a:spcBef>
                <a:spcPts val="400"/>
              </a:spcBef>
              <a:spcAft>
                <a:spcPts val="0"/>
              </a:spcAft>
              <a:buClr>
                <a:schemeClr val="accent1"/>
              </a:buClr>
              <a:buSzPts val="816"/>
              <a:buFont typeface="Noto Sans Symbols"/>
              <a:buChar char="▶"/>
            </a:pPr>
            <a:r>
              <a:rPr lang="en-US" sz="1200" b="0" i="1" u="none">
                <a:solidFill>
                  <a:schemeClr val="dk1"/>
                </a:solidFill>
                <a:latin typeface="Rambla"/>
                <a:ea typeface="Rambla"/>
                <a:cs typeface="Rambla"/>
                <a:sym typeface="Rambla"/>
              </a:rPr>
              <a:t>Original: </a:t>
            </a:r>
            <a:r>
              <a:rPr lang="en-US" sz="1200" b="0" i="1" u="sng">
                <a:solidFill>
                  <a:schemeClr val="hlink"/>
                </a:solidFill>
                <a:latin typeface="Rambla"/>
                <a:ea typeface="Rambla"/>
                <a:cs typeface="Rambla"/>
                <a:sym typeface="Rambla"/>
                <a:hlinkClick r:id="rId8"/>
              </a:rPr>
              <a:t>https://www.youtube.com/watch?v=jpCPvHJ6p90&amp;index=14&amp;list=PLBjIqRvyNjs8scZZ1ukAzlyH4mRveAYS-</a:t>
            </a:r>
            <a:endParaRPr/>
          </a:p>
          <a:p>
            <a:pPr marL="365125" marR="0" lvl="0" indent="-203771" algn="l" rtl="0">
              <a:lnSpc>
                <a:spcPct val="100000"/>
              </a:lnSpc>
              <a:spcBef>
                <a:spcPts val="400"/>
              </a:spcBef>
              <a:spcAft>
                <a:spcPts val="0"/>
              </a:spcAft>
              <a:buClr>
                <a:schemeClr val="accent1"/>
              </a:buClr>
              <a:buSzPts val="816"/>
              <a:buFont typeface="Noto Sans Symbols"/>
              <a:buNone/>
            </a:pPr>
            <a:endParaRPr sz="1200" b="0" i="1" u="none">
              <a:solidFill>
                <a:schemeClr val="dk1"/>
              </a:solidFill>
              <a:latin typeface="Rambla"/>
              <a:ea typeface="Rambla"/>
              <a:cs typeface="Rambla"/>
              <a:sym typeface="Rambla"/>
            </a:endParaRPr>
          </a:p>
          <a:p>
            <a:pPr marL="365125" marR="0" lvl="0" indent="-255587" algn="l" rtl="0">
              <a:lnSpc>
                <a:spcPct val="100000"/>
              </a:lnSpc>
              <a:spcBef>
                <a:spcPts val="400"/>
              </a:spcBef>
              <a:spcAft>
                <a:spcPts val="0"/>
              </a:spcAft>
              <a:buClr>
                <a:schemeClr val="accent1"/>
              </a:buClr>
              <a:buSzPts val="816"/>
              <a:buFont typeface="Noto Sans Symbols"/>
              <a:buChar char="▶"/>
            </a:pPr>
            <a:r>
              <a:rPr lang="en-US" sz="1200" b="0" i="1" u="none">
                <a:solidFill>
                  <a:schemeClr val="dk1"/>
                </a:solidFill>
                <a:latin typeface="Rambla"/>
                <a:ea typeface="Rambla"/>
                <a:cs typeface="Rambla"/>
                <a:sym typeface="Rambla"/>
              </a:rPr>
              <a:t>Mary Poppins</a:t>
            </a:r>
            <a:endParaRPr/>
          </a:p>
          <a:p>
            <a:pPr marL="365125" marR="0" lvl="0" indent="-255587" algn="l" rtl="0">
              <a:lnSpc>
                <a:spcPct val="100000"/>
              </a:lnSpc>
              <a:spcBef>
                <a:spcPts val="400"/>
              </a:spcBef>
              <a:spcAft>
                <a:spcPts val="0"/>
              </a:spcAft>
              <a:buClr>
                <a:schemeClr val="accent1"/>
              </a:buClr>
              <a:buSzPts val="816"/>
              <a:buFont typeface="Noto Sans Symbols"/>
              <a:buChar char="▶"/>
            </a:pPr>
            <a:r>
              <a:rPr lang="en-US" sz="1200" b="0" i="1" u="sng">
                <a:solidFill>
                  <a:schemeClr val="hlink"/>
                </a:solidFill>
                <a:latin typeface="Rambla"/>
                <a:ea typeface="Rambla"/>
                <a:cs typeface="Rambla"/>
                <a:sym typeface="Rambla"/>
                <a:hlinkClick r:id="rId9"/>
              </a:rPr>
              <a:t>https://www.youtube.com/watch?v=2T5_0AGdFic&amp;index=2&amp;list=PLwRF5bRIjrMxOuA_2Wp2lmObjQot3XHfo</a:t>
            </a:r>
            <a:endParaRPr/>
          </a:p>
          <a:p>
            <a:pPr marL="365125" marR="0" lvl="0" indent="-255587" algn="l" rtl="0">
              <a:lnSpc>
                <a:spcPct val="100000"/>
              </a:lnSpc>
              <a:spcBef>
                <a:spcPts val="400"/>
              </a:spcBef>
              <a:spcAft>
                <a:spcPts val="0"/>
              </a:spcAft>
              <a:buClr>
                <a:schemeClr val="accent1"/>
              </a:buClr>
              <a:buSzPts val="816"/>
              <a:buFont typeface="Noto Sans Symbols"/>
              <a:buChar char="▶"/>
            </a:pPr>
            <a:r>
              <a:rPr lang="en-US" sz="1200" b="0" i="1" u="none">
                <a:solidFill>
                  <a:schemeClr val="dk1"/>
                </a:solidFill>
                <a:latin typeface="Rambla"/>
                <a:ea typeface="Rambla"/>
                <a:cs typeface="Rambla"/>
                <a:sym typeface="Rambla"/>
              </a:rPr>
              <a:t>Original: </a:t>
            </a:r>
            <a:r>
              <a:rPr lang="en-US" sz="1200" b="0" i="1" u="sng">
                <a:solidFill>
                  <a:schemeClr val="hlink"/>
                </a:solidFill>
                <a:latin typeface="Rambla"/>
                <a:ea typeface="Rambla"/>
                <a:cs typeface="Rambla"/>
                <a:sym typeface="Rambla"/>
                <a:hlinkClick r:id="rId10"/>
              </a:rPr>
              <a:t>https://www.youtube.com/watch?v=nOfH7uEojKk</a:t>
            </a:r>
            <a:endParaRPr/>
          </a:p>
          <a:p>
            <a:pPr marL="365125" marR="0" lvl="0" indent="-203771" algn="l" rtl="0">
              <a:lnSpc>
                <a:spcPct val="100000"/>
              </a:lnSpc>
              <a:spcBef>
                <a:spcPts val="400"/>
              </a:spcBef>
              <a:spcAft>
                <a:spcPts val="0"/>
              </a:spcAft>
              <a:buClr>
                <a:schemeClr val="accent1"/>
              </a:buClr>
              <a:buSzPts val="816"/>
              <a:buFont typeface="Noto Sans Symbols"/>
              <a:buNone/>
            </a:pPr>
            <a:endParaRPr sz="1200" b="0" i="1" u="none">
              <a:solidFill>
                <a:schemeClr val="dk1"/>
              </a:solidFill>
              <a:latin typeface="Rambla"/>
              <a:ea typeface="Rambla"/>
              <a:cs typeface="Rambla"/>
              <a:sym typeface="Rambla"/>
            </a:endParaRPr>
          </a:p>
          <a:p>
            <a:pPr marL="365125" marR="0" lvl="0" indent="-195135" algn="l" rtl="0">
              <a:lnSpc>
                <a:spcPct val="100000"/>
              </a:lnSpc>
              <a:spcBef>
                <a:spcPts val="400"/>
              </a:spcBef>
              <a:spcAft>
                <a:spcPts val="0"/>
              </a:spcAft>
              <a:buClr>
                <a:schemeClr val="accent1"/>
              </a:buClr>
              <a:buSzPts val="952"/>
              <a:buFont typeface="Noto Sans Symbols"/>
              <a:buNone/>
            </a:pPr>
            <a:endParaRPr sz="1400" b="0" i="1" u="none">
              <a:solidFill>
                <a:schemeClr val="dk1"/>
              </a:solidFill>
              <a:latin typeface="Rambla"/>
              <a:ea typeface="Rambla"/>
              <a:cs typeface="Rambla"/>
              <a:sym typeface="Rambla"/>
            </a:endParaRPr>
          </a:p>
          <a:p>
            <a:pPr marL="365125" marR="0" lvl="0" indent="-195135" algn="l" rtl="0">
              <a:lnSpc>
                <a:spcPct val="100000"/>
              </a:lnSpc>
              <a:spcBef>
                <a:spcPts val="400"/>
              </a:spcBef>
              <a:spcAft>
                <a:spcPts val="0"/>
              </a:spcAft>
              <a:buClr>
                <a:schemeClr val="accent1"/>
              </a:buClr>
              <a:buSzPts val="952"/>
              <a:buFont typeface="Noto Sans Symbols"/>
              <a:buNone/>
            </a:pPr>
            <a:endParaRPr sz="1400" b="0" i="1" u="none">
              <a:solidFill>
                <a:schemeClr val="dk1"/>
              </a:solidFill>
              <a:latin typeface="Rambla"/>
              <a:ea typeface="Rambla"/>
              <a:cs typeface="Rambla"/>
              <a:sym typeface="Rambla"/>
            </a:endParaRPr>
          </a:p>
          <a:p>
            <a:pPr marL="365125" marR="0" lvl="0" indent="-195136" algn="l" rtl="0">
              <a:spcBef>
                <a:spcPts val="400"/>
              </a:spcBef>
              <a:spcAft>
                <a:spcPts val="0"/>
              </a:spcAft>
              <a:buClr>
                <a:schemeClr val="accent1"/>
              </a:buClr>
              <a:buSzPts val="952"/>
              <a:buFont typeface="Noto Sans Symbols"/>
              <a:buNone/>
            </a:pPr>
            <a:endParaRPr sz="1400" b="0" i="1" u="none">
              <a:solidFill>
                <a:schemeClr val="dk1"/>
              </a:solidFill>
              <a:latin typeface="Rambla"/>
              <a:ea typeface="Rambla"/>
              <a:cs typeface="Rambla"/>
              <a:sym typeface="Rambla"/>
            </a:endParaRPr>
          </a:p>
        </p:txBody>
      </p:sp>
      <p:sp>
        <p:nvSpPr>
          <p:cNvPr id="474" name="Shape 474"/>
          <p:cNvSpPr txBox="1">
            <a:spLocks noGrp="1"/>
          </p:cNvSpPr>
          <p:nvPr>
            <p:ph type="title"/>
          </p:nvPr>
        </p:nvSpPr>
        <p:spPr>
          <a:xfrm>
            <a:off x="201612" y="274637"/>
            <a:ext cx="8485187" cy="12430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Teaching tone with movies</a:t>
            </a:r>
            <a:endParaRPr sz="4100" b="1" i="0" u="none" strike="noStrike" cap="none">
              <a:solidFill>
                <a:schemeClr val="dk2"/>
              </a:solidFill>
              <a:latin typeface="Rambla"/>
              <a:ea typeface="Rambla"/>
              <a:cs typeface="Rambla"/>
              <a:sym typeface="Rambl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chemeClr val="accent1"/>
              </a:buClr>
              <a:buSzPts val="952"/>
              <a:buFont typeface="Noto Sans Symbols"/>
              <a:buChar char="▶"/>
            </a:pPr>
            <a:r>
              <a:rPr lang="en-US" sz="1400" b="0" i="1" u="none">
                <a:solidFill>
                  <a:schemeClr val="dk1"/>
                </a:solidFill>
                <a:latin typeface="Rambla"/>
                <a:ea typeface="Rambla"/>
                <a:cs typeface="Rambla"/>
                <a:sym typeface="Rambla"/>
              </a:rPr>
              <a:t>Forrest Gump:</a:t>
            </a:r>
            <a:endParaRPr/>
          </a:p>
          <a:p>
            <a:pPr marL="365125" marR="0" lvl="0" indent="-255587" algn="l" rtl="0">
              <a:lnSpc>
                <a:spcPct val="100000"/>
              </a:lnSpc>
              <a:spcBef>
                <a:spcPts val="400"/>
              </a:spcBef>
              <a:spcAft>
                <a:spcPts val="0"/>
              </a:spcAft>
              <a:buClr>
                <a:schemeClr val="accent1"/>
              </a:buClr>
              <a:buSzPts val="952"/>
              <a:buFont typeface="Noto Sans Symbols"/>
              <a:buChar char="▶"/>
            </a:pPr>
            <a:r>
              <a:rPr lang="en-US" sz="1400" b="0" i="1" u="sng">
                <a:solidFill>
                  <a:schemeClr val="hlink"/>
                </a:solidFill>
                <a:latin typeface="Rambla"/>
                <a:ea typeface="Rambla"/>
                <a:cs typeface="Rambla"/>
                <a:sym typeface="Rambla"/>
                <a:hlinkClick r:id="rId3"/>
              </a:rPr>
              <a:t>https://www.youtube.com/watch?v=1GiYx1r4200&amp;list=PLwRF5bRIjrMxOuA_2Wp2lmObjQot3XHfo&amp;index=7</a:t>
            </a:r>
            <a:endParaRPr/>
          </a:p>
          <a:p>
            <a:pPr marL="365125" marR="0" lvl="0" indent="-255587" algn="l" rtl="0">
              <a:lnSpc>
                <a:spcPct val="100000"/>
              </a:lnSpc>
              <a:spcBef>
                <a:spcPts val="400"/>
              </a:spcBef>
              <a:spcAft>
                <a:spcPts val="0"/>
              </a:spcAft>
              <a:buClr>
                <a:schemeClr val="accent1"/>
              </a:buClr>
              <a:buSzPts val="952"/>
              <a:buFont typeface="Noto Sans Symbols"/>
              <a:buChar char="▶"/>
            </a:pPr>
            <a:r>
              <a:rPr lang="en-US" sz="1400" b="0" i="1" u="none">
                <a:solidFill>
                  <a:schemeClr val="dk1"/>
                </a:solidFill>
                <a:latin typeface="Rambla"/>
                <a:ea typeface="Rambla"/>
                <a:cs typeface="Rambla"/>
                <a:sym typeface="Rambla"/>
              </a:rPr>
              <a:t>The Shining:</a:t>
            </a:r>
            <a:endParaRPr/>
          </a:p>
          <a:p>
            <a:pPr marL="365125" marR="0" lvl="0" indent="-255587" algn="l" rtl="0">
              <a:lnSpc>
                <a:spcPct val="100000"/>
              </a:lnSpc>
              <a:spcBef>
                <a:spcPts val="400"/>
              </a:spcBef>
              <a:spcAft>
                <a:spcPts val="0"/>
              </a:spcAft>
              <a:buClr>
                <a:schemeClr val="accent1"/>
              </a:buClr>
              <a:buSzPts val="952"/>
              <a:buFont typeface="Noto Sans Symbols"/>
              <a:buChar char="▶"/>
            </a:pPr>
            <a:r>
              <a:rPr lang="en-US" sz="1400" b="0" i="1" u="sng">
                <a:solidFill>
                  <a:schemeClr val="hlink"/>
                </a:solidFill>
                <a:latin typeface="Rambla"/>
                <a:ea typeface="Rambla"/>
                <a:cs typeface="Rambla"/>
                <a:sym typeface="Rambla"/>
                <a:hlinkClick r:id="rId4"/>
              </a:rPr>
              <a:t>https://www.youtube.com/watch?v=KmkVWuP_sO0&amp;index=11&amp;list=PLwRF5bRIjrMxOuA_2Wp2lmObjQot3XHfo</a:t>
            </a:r>
            <a:endParaRPr/>
          </a:p>
          <a:p>
            <a:pPr marL="365125" marR="0" lvl="0" indent="-255587" algn="l" rtl="0">
              <a:lnSpc>
                <a:spcPct val="100000"/>
              </a:lnSpc>
              <a:spcBef>
                <a:spcPts val="400"/>
              </a:spcBef>
              <a:spcAft>
                <a:spcPts val="0"/>
              </a:spcAft>
              <a:buClr>
                <a:schemeClr val="accent1"/>
              </a:buClr>
              <a:buSzPts val="952"/>
              <a:buFont typeface="Noto Sans Symbols"/>
              <a:buChar char="▶"/>
            </a:pPr>
            <a:r>
              <a:rPr lang="en-US" sz="1400" b="0" i="1" u="none">
                <a:solidFill>
                  <a:schemeClr val="dk1"/>
                </a:solidFill>
                <a:latin typeface="Rambla"/>
                <a:ea typeface="Rambla"/>
                <a:cs typeface="Rambla"/>
                <a:sym typeface="Rambla"/>
              </a:rPr>
              <a:t>Home Alone:</a:t>
            </a:r>
            <a:endParaRPr/>
          </a:p>
          <a:p>
            <a:pPr marL="365125" marR="0" lvl="0" indent="-255587" algn="l" rtl="0">
              <a:lnSpc>
                <a:spcPct val="100000"/>
              </a:lnSpc>
              <a:spcBef>
                <a:spcPts val="400"/>
              </a:spcBef>
              <a:spcAft>
                <a:spcPts val="0"/>
              </a:spcAft>
              <a:buClr>
                <a:schemeClr val="accent1"/>
              </a:buClr>
              <a:buSzPts val="952"/>
              <a:buFont typeface="Noto Sans Symbols"/>
              <a:buChar char="▶"/>
            </a:pPr>
            <a:r>
              <a:rPr lang="en-US" sz="1400" b="0" i="1" u="sng">
                <a:solidFill>
                  <a:schemeClr val="hlink"/>
                </a:solidFill>
                <a:latin typeface="Rambla"/>
                <a:ea typeface="Rambla"/>
                <a:cs typeface="Rambla"/>
                <a:sym typeface="Rambla"/>
                <a:hlinkClick r:id="rId5"/>
              </a:rPr>
              <a:t>https://www.youtube.com/watch?v=kckadRU3q_g&amp;index=13&amp;list=PLwRF5bRIjrMxOuA_2Wp2lmObjQot3XHfo</a:t>
            </a:r>
            <a:endParaRPr/>
          </a:p>
          <a:p>
            <a:pPr marL="365125" marR="0" lvl="0" indent="-255587" algn="l" rtl="0">
              <a:lnSpc>
                <a:spcPct val="100000"/>
              </a:lnSpc>
              <a:spcBef>
                <a:spcPts val="400"/>
              </a:spcBef>
              <a:spcAft>
                <a:spcPts val="0"/>
              </a:spcAft>
              <a:buClr>
                <a:schemeClr val="accent1"/>
              </a:buClr>
              <a:buSzPts val="952"/>
              <a:buFont typeface="Noto Sans Symbols"/>
              <a:buChar char="▶"/>
            </a:pPr>
            <a:r>
              <a:rPr lang="en-US" sz="1400" b="0" i="1" u="none">
                <a:solidFill>
                  <a:schemeClr val="dk1"/>
                </a:solidFill>
                <a:latin typeface="Rambla"/>
                <a:ea typeface="Rambla"/>
                <a:cs typeface="Rambla"/>
                <a:sym typeface="Rambla"/>
              </a:rPr>
              <a:t>Titanic:</a:t>
            </a:r>
            <a:endParaRPr/>
          </a:p>
          <a:p>
            <a:pPr marL="365125" marR="0" lvl="0" indent="-255587" algn="l" rtl="0">
              <a:lnSpc>
                <a:spcPct val="100000"/>
              </a:lnSpc>
              <a:spcBef>
                <a:spcPts val="400"/>
              </a:spcBef>
              <a:spcAft>
                <a:spcPts val="0"/>
              </a:spcAft>
              <a:buClr>
                <a:schemeClr val="accent1"/>
              </a:buClr>
              <a:buSzPts val="952"/>
              <a:buFont typeface="Noto Sans Symbols"/>
              <a:buChar char="▶"/>
            </a:pPr>
            <a:r>
              <a:rPr lang="en-US" sz="1400" b="0" i="1" u="sng">
                <a:solidFill>
                  <a:schemeClr val="hlink"/>
                </a:solidFill>
                <a:latin typeface="Rambla"/>
                <a:ea typeface="Rambla"/>
                <a:cs typeface="Rambla"/>
                <a:sym typeface="Rambla"/>
                <a:hlinkClick r:id="rId6"/>
              </a:rPr>
              <a:t>https://www.youtube.com/watch?v=oxwTS2hinBA&amp;index=17&amp;list=PLwRF5bRIjrMxOuA_2Wp2lmObjQot3XHfo</a:t>
            </a:r>
            <a:endParaRPr/>
          </a:p>
          <a:p>
            <a:pPr marL="365125" marR="0" lvl="0" indent="-195136" algn="l" rtl="0">
              <a:spcBef>
                <a:spcPts val="400"/>
              </a:spcBef>
              <a:spcAft>
                <a:spcPts val="0"/>
              </a:spcAft>
              <a:buClr>
                <a:schemeClr val="accent1"/>
              </a:buClr>
              <a:buSzPts val="952"/>
              <a:buFont typeface="Noto Sans Symbols"/>
              <a:buNone/>
            </a:pPr>
            <a:endParaRPr sz="1400" b="0" i="1" u="sng">
              <a:solidFill>
                <a:schemeClr val="hlink"/>
              </a:solidFill>
              <a:latin typeface="Rambla"/>
              <a:ea typeface="Rambla"/>
              <a:cs typeface="Rambla"/>
              <a:sym typeface="Rambla"/>
              <a:hlinkClick r:id="rId6"/>
            </a:endParaRPr>
          </a:p>
        </p:txBody>
      </p:sp>
      <p:sp>
        <p:nvSpPr>
          <p:cNvPr id="480" name="Shape 480"/>
          <p:cNvSpPr txBox="1">
            <a:spLocks noGrp="1"/>
          </p:cNvSpPr>
          <p:nvPr>
            <p:ph type="title"/>
          </p:nvPr>
        </p:nvSpPr>
        <p:spPr>
          <a:xfrm>
            <a:off x="201612" y="274637"/>
            <a:ext cx="8485187" cy="12430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Continued…</a:t>
            </a:r>
            <a:endParaRPr sz="4100" b="1" i="0" u="none" strike="noStrike" cap="none">
              <a:solidFill>
                <a:schemeClr val="dk2"/>
              </a:solidFill>
              <a:latin typeface="Rambla"/>
              <a:ea typeface="Rambla"/>
              <a:cs typeface="Rambla"/>
              <a:sym typeface="Rambl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457200" y="2286000"/>
            <a:ext cx="8229600" cy="3721100"/>
          </a:xfrm>
          <a:prstGeom prst="rect">
            <a:avLst/>
          </a:prstGeom>
          <a:noFill/>
          <a:ln>
            <a:noFill/>
          </a:ln>
        </p:spPr>
        <p:txBody>
          <a:bodyPr spcFirstLastPara="1" wrap="square" lIns="91425" tIns="45700" rIns="91425" bIns="45700" anchor="t" anchorCtr="0">
            <a:noAutofit/>
          </a:bodyPr>
          <a:lstStyle/>
          <a:p>
            <a:pPr marL="365125" marR="0" lvl="0" indent="-255587" algn="l" rtl="0">
              <a:lnSpc>
                <a:spcPct val="80000"/>
              </a:lnSpc>
              <a:spcBef>
                <a:spcPts val="0"/>
              </a:spcBef>
              <a:spcAft>
                <a:spcPts val="0"/>
              </a:spcAft>
              <a:buClr>
                <a:schemeClr val="accent1"/>
              </a:buClr>
              <a:buSzPts val="2040"/>
              <a:buFont typeface="Noto Sans Symbols"/>
              <a:buChar char="▶"/>
            </a:pPr>
            <a:r>
              <a:rPr lang="en-US" sz="3000" b="0" i="0" u="none">
                <a:solidFill>
                  <a:schemeClr val="dk1"/>
                </a:solidFill>
                <a:latin typeface="Rambla"/>
                <a:ea typeface="Rambla"/>
                <a:cs typeface="Rambla"/>
                <a:sym typeface="Rambla"/>
              </a:rPr>
              <a:t>Dear John: I want a man who knows what love is all about. You are generous, kind, thoughtful. People who are not like you admit to being useless and inferior. You have ruined me for other men. I yearn for you. I have no feelings whatsoever when we're apart. I can be forever happy--will you let me be yours? Gloria </a:t>
            </a:r>
            <a:br>
              <a:rPr lang="en-US" sz="3000" b="0" i="0" u="none">
                <a:solidFill>
                  <a:schemeClr val="dk1"/>
                </a:solidFill>
                <a:latin typeface="Rambla"/>
                <a:ea typeface="Rambla"/>
                <a:cs typeface="Rambla"/>
                <a:sym typeface="Rambla"/>
              </a:rPr>
            </a:br>
            <a:r>
              <a:rPr lang="en-US" sz="2300" b="0" i="0" u="none">
                <a:solidFill>
                  <a:schemeClr val="dk1"/>
                </a:solidFill>
                <a:latin typeface="Rambla"/>
                <a:ea typeface="Rambla"/>
                <a:cs typeface="Rambla"/>
                <a:sym typeface="Rambla"/>
              </a:rPr>
              <a:t/>
            </a:r>
            <a:br>
              <a:rPr lang="en-US" sz="2300" b="0" i="0" u="none">
                <a:solidFill>
                  <a:schemeClr val="dk1"/>
                </a:solidFill>
                <a:latin typeface="Rambla"/>
                <a:ea typeface="Rambla"/>
                <a:cs typeface="Rambla"/>
                <a:sym typeface="Rambla"/>
              </a:rPr>
            </a:br>
            <a:endParaRPr/>
          </a:p>
        </p:txBody>
      </p:sp>
      <p:sp>
        <p:nvSpPr>
          <p:cNvPr id="486" name="Shape 486"/>
          <p:cNvSpPr txBox="1">
            <a:spLocks noGrp="1"/>
          </p:cNvSpPr>
          <p:nvPr>
            <p:ph type="title"/>
          </p:nvPr>
        </p:nvSpPr>
        <p:spPr>
          <a:xfrm>
            <a:off x="249237" y="0"/>
            <a:ext cx="8809037" cy="22558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90"/>
              <a:buFont typeface="Rambla"/>
              <a:buNone/>
            </a:pPr>
            <a:r>
              <a:rPr lang="en-US" sz="3690" b="1" i="0" u="none" strike="noStrike" cap="none">
                <a:solidFill>
                  <a:schemeClr val="dk2"/>
                </a:solidFill>
                <a:latin typeface="Rambla"/>
                <a:ea typeface="Rambla"/>
                <a:cs typeface="Rambla"/>
                <a:sym typeface="Rambla"/>
              </a:rPr>
              <a:t/>
            </a:r>
            <a:br>
              <a:rPr lang="en-US" sz="3690" b="1" i="0" u="none" strike="noStrike" cap="none">
                <a:solidFill>
                  <a:schemeClr val="dk2"/>
                </a:solidFill>
                <a:latin typeface="Rambla"/>
                <a:ea typeface="Rambla"/>
                <a:cs typeface="Rambla"/>
                <a:sym typeface="Rambla"/>
              </a:rPr>
            </a:br>
            <a:r>
              <a:rPr lang="en-US" sz="4770" b="1" i="0" u="none" strike="noStrike" cap="none">
                <a:solidFill>
                  <a:schemeClr val="accent1"/>
                </a:solidFill>
                <a:latin typeface="Rambla"/>
                <a:ea typeface="Rambla"/>
                <a:cs typeface="Rambla"/>
                <a:sym typeface="Rambla"/>
              </a:rPr>
              <a:t>The Importance of Correct Punctuation </a:t>
            </a:r>
            <a:r>
              <a:rPr lang="en-US" sz="3690" b="1" i="0" u="none" strike="noStrike" cap="none">
                <a:solidFill>
                  <a:schemeClr val="dk2"/>
                </a:solidFill>
                <a:latin typeface="Rambla"/>
                <a:ea typeface="Rambla"/>
                <a:cs typeface="Rambla"/>
                <a:sym typeface="Rambla"/>
              </a:rPr>
              <a:t/>
            </a:r>
            <a:br>
              <a:rPr lang="en-US" sz="3690" b="1" i="0" u="none" strike="noStrike" cap="none">
                <a:solidFill>
                  <a:schemeClr val="dk2"/>
                </a:solidFill>
                <a:latin typeface="Rambla"/>
                <a:ea typeface="Rambla"/>
                <a:cs typeface="Rambla"/>
                <a:sym typeface="Rambla"/>
              </a:rPr>
            </a:br>
            <a:endParaRPr sz="3690" b="1" i="0" u="none" strike="noStrike" cap="none">
              <a:solidFill>
                <a:schemeClr val="dk2"/>
              </a:solidFill>
              <a:latin typeface="Rambla"/>
              <a:ea typeface="Rambla"/>
              <a:cs typeface="Rambla"/>
              <a:sym typeface="Rambla"/>
            </a:endParaRPr>
          </a:p>
        </p:txBody>
      </p:sp>
      <p:pic>
        <p:nvPicPr>
          <p:cNvPr id="487" name="Shape 487"/>
          <p:cNvPicPr preferRelativeResize="0"/>
          <p:nvPr/>
        </p:nvPicPr>
        <p:blipFill rotWithShape="1">
          <a:blip r:embed="rId3">
            <a:alphaModFix/>
          </a:blip>
          <a:srcRect/>
          <a:stretch/>
        </p:blipFill>
        <p:spPr>
          <a:xfrm>
            <a:off x="6324600" y="4956175"/>
            <a:ext cx="1371600" cy="6619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1066800"/>
            <a:ext cx="8229600" cy="5638800"/>
          </a:xfrm>
          <a:prstGeom prst="rect">
            <a:avLst/>
          </a:prstGeom>
          <a:noFill/>
          <a:ln>
            <a:noFill/>
          </a:ln>
        </p:spPr>
        <p:txBody>
          <a:bodyPr spcFirstLastPara="1" wrap="square" lIns="91425" tIns="45700" rIns="91425" bIns="45700" anchor="t" anchorCtr="0">
            <a:noAutofit/>
          </a:bodyPr>
          <a:lstStyle/>
          <a:p>
            <a:pPr marL="365125" marR="0" lvl="0" indent="-255586" algn="ctr" rtl="0">
              <a:lnSpc>
                <a:spcPct val="100000"/>
              </a:lnSpc>
              <a:spcBef>
                <a:spcPts val="0"/>
              </a:spcBef>
              <a:spcAft>
                <a:spcPts val="0"/>
              </a:spcAft>
              <a:buClr>
                <a:schemeClr val="accent1"/>
              </a:buClr>
              <a:buSzPts val="2720"/>
              <a:buFont typeface="Noto Sans Symbols"/>
              <a:buChar char="▶"/>
            </a:pPr>
            <a:r>
              <a:rPr lang="en-US" sz="4000" b="0" i="0" u="none">
                <a:solidFill>
                  <a:schemeClr val="dk1"/>
                </a:solidFill>
                <a:latin typeface="Rambla"/>
                <a:ea typeface="Rambla"/>
                <a:cs typeface="Rambla"/>
                <a:sym typeface="Rambla"/>
              </a:rPr>
              <a:t>"Ladies, don't forget the rummage sale. It's a chance to get rid of those things not worth keeping around the house. Don't forget your husbands."</a:t>
            </a:r>
            <a:endParaRPr/>
          </a:p>
          <a:p>
            <a:pPr marL="365125" marR="0" lvl="0" indent="-82868" algn="l" rtl="0">
              <a:spcBef>
                <a:spcPts val="400"/>
              </a:spcBef>
              <a:spcAft>
                <a:spcPts val="0"/>
              </a:spcAft>
              <a:buClr>
                <a:schemeClr val="accent1"/>
              </a:buClr>
              <a:buSzPts val="2720"/>
              <a:buFont typeface="Noto Sans Symbols"/>
              <a:buNone/>
            </a:pPr>
            <a:endParaRPr sz="4000" b="0" i="0" u="none">
              <a:solidFill>
                <a:schemeClr val="dk1"/>
              </a:solidFill>
              <a:latin typeface="Rambla"/>
              <a:ea typeface="Rambla"/>
              <a:cs typeface="Rambla"/>
              <a:sym typeface="Rambla"/>
            </a:endParaRPr>
          </a:p>
        </p:txBody>
      </p:sp>
      <p:sp>
        <p:nvSpPr>
          <p:cNvPr id="120" name="Shape 120"/>
          <p:cNvSpPr txBox="1">
            <a:spLocks noGrp="1"/>
          </p:cNvSpPr>
          <p:nvPr>
            <p:ph type="title"/>
          </p:nvPr>
        </p:nvSpPr>
        <p:spPr>
          <a:xfrm>
            <a:off x="457200" y="274637"/>
            <a:ext cx="8229600" cy="563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100" b="1" i="0" u="none" strike="noStrike" cap="none">
              <a:solidFill>
                <a:schemeClr val="dk2"/>
              </a:solidFill>
              <a:latin typeface="Rambla"/>
              <a:ea typeface="Rambla"/>
              <a:cs typeface="Rambla"/>
              <a:sym typeface="Rambla"/>
            </a:endParaRPr>
          </a:p>
        </p:txBody>
      </p:sp>
      <p:pic>
        <p:nvPicPr>
          <p:cNvPr id="121" name="Shape 121"/>
          <p:cNvPicPr preferRelativeResize="0"/>
          <p:nvPr/>
        </p:nvPicPr>
        <p:blipFill rotWithShape="1">
          <a:blip r:embed="rId3">
            <a:alphaModFix/>
          </a:blip>
          <a:srcRect/>
          <a:stretch/>
        </p:blipFill>
        <p:spPr>
          <a:xfrm>
            <a:off x="6019800" y="4648200"/>
            <a:ext cx="2466975" cy="1847850"/>
          </a:xfrm>
          <a:prstGeom prst="rect">
            <a:avLst/>
          </a:prstGeom>
          <a:noFill/>
          <a:ln>
            <a:noFill/>
          </a:ln>
        </p:spPr>
      </p:pic>
      <p:pic>
        <p:nvPicPr>
          <p:cNvPr id="122" name="Shape 122"/>
          <p:cNvPicPr preferRelativeResize="0"/>
          <p:nvPr/>
        </p:nvPicPr>
        <p:blipFill rotWithShape="1">
          <a:blip r:embed="rId4">
            <a:alphaModFix/>
          </a:blip>
          <a:srcRect/>
          <a:stretch/>
        </p:blipFill>
        <p:spPr>
          <a:xfrm>
            <a:off x="228600" y="4164012"/>
            <a:ext cx="3124200" cy="260032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457200" y="533400"/>
            <a:ext cx="8229600" cy="5791200"/>
          </a:xfrm>
          <a:prstGeom prst="rect">
            <a:avLst/>
          </a:prstGeom>
          <a:noFill/>
          <a:ln>
            <a:noFill/>
          </a:ln>
        </p:spPr>
        <p:txBody>
          <a:bodyPr spcFirstLastPara="1" wrap="square" lIns="91425" tIns="45700" rIns="91425" bIns="45700" anchor="t" anchorCtr="0">
            <a:noAutofit/>
          </a:bodyPr>
          <a:lstStyle/>
          <a:p>
            <a:pPr marL="365125" marR="0" lvl="0" indent="-117411" algn="l" rtl="0">
              <a:lnSpc>
                <a:spcPct val="100000"/>
              </a:lnSpc>
              <a:spcBef>
                <a:spcPts val="0"/>
              </a:spcBef>
              <a:spcAft>
                <a:spcPts val="0"/>
              </a:spcAft>
              <a:buClr>
                <a:schemeClr val="accent1"/>
              </a:buClr>
              <a:buSzPts val="2176"/>
              <a:buFont typeface="Noto Sans Symbols"/>
              <a:buNone/>
            </a:pPr>
            <a:endParaRPr sz="3200" b="0" i="0" u="none">
              <a:solidFill>
                <a:srgbClr val="0000FF"/>
              </a:solidFill>
              <a:latin typeface="Rambla"/>
              <a:ea typeface="Rambla"/>
              <a:cs typeface="Rambla"/>
              <a:sym typeface="Rambla"/>
            </a:endParaRPr>
          </a:p>
          <a:p>
            <a:pPr marL="365125" marR="0" lvl="0" indent="-255587" algn="l" rtl="0">
              <a:lnSpc>
                <a:spcPct val="100000"/>
              </a:lnSpc>
              <a:spcBef>
                <a:spcPts val="400"/>
              </a:spcBef>
              <a:spcAft>
                <a:spcPts val="0"/>
              </a:spcAft>
              <a:buClr>
                <a:schemeClr val="accent1"/>
              </a:buClr>
              <a:buSzPts val="2176"/>
              <a:buFont typeface="Noto Sans Symbols"/>
              <a:buChar char="▶"/>
            </a:pPr>
            <a:r>
              <a:rPr lang="en-US" sz="3200" b="0" i="0" u="none">
                <a:solidFill>
                  <a:schemeClr val="accent1"/>
                </a:solidFill>
                <a:latin typeface="Rambla"/>
                <a:ea typeface="Rambla"/>
                <a:cs typeface="Rambla"/>
                <a:sym typeface="Rambla"/>
              </a:rPr>
              <a:t>Dear John: I want a man who knows what love is. All about you are generous, kind, thoughtful people, who are not like you. Admit to being useless and inferior. You have ruined me. For other men, I yearn. For you, I have no feelings whatsoever. When we're apart, I can be forever happy. Will you let me be? Yours, Gloria </a:t>
            </a:r>
            <a:endParaRPr/>
          </a:p>
          <a:p>
            <a:pPr marL="365125" marR="0" lvl="0" indent="-117411" algn="l" rtl="0">
              <a:spcBef>
                <a:spcPts val="400"/>
              </a:spcBef>
              <a:spcAft>
                <a:spcPts val="0"/>
              </a:spcAft>
              <a:buClr>
                <a:schemeClr val="accent1"/>
              </a:buClr>
              <a:buSzPts val="2176"/>
              <a:buFont typeface="Noto Sans Symbols"/>
              <a:buNone/>
            </a:pPr>
            <a:endParaRPr sz="3200" b="0" i="0" u="none">
              <a:solidFill>
                <a:schemeClr val="accent1"/>
              </a:solidFill>
              <a:latin typeface="Rambla"/>
              <a:ea typeface="Rambla"/>
              <a:cs typeface="Rambla"/>
              <a:sym typeface="Rambla"/>
            </a:endParaRPr>
          </a:p>
        </p:txBody>
      </p:sp>
      <p:sp>
        <p:nvSpPr>
          <p:cNvPr id="493" name="Shape 493"/>
          <p:cNvSpPr txBox="1">
            <a:spLocks noGrp="1"/>
          </p:cNvSpPr>
          <p:nvPr>
            <p:ph type="title"/>
          </p:nvPr>
        </p:nvSpPr>
        <p:spPr>
          <a:xfrm>
            <a:off x="457200" y="274637"/>
            <a:ext cx="8229600" cy="1063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100" b="1" i="0" u="none" strike="noStrike" cap="none">
              <a:solidFill>
                <a:schemeClr val="dk2"/>
              </a:solidFill>
              <a:latin typeface="Rambla"/>
              <a:ea typeface="Rambla"/>
              <a:cs typeface="Rambla"/>
              <a:sym typeface="Rambla"/>
            </a:endParaRPr>
          </a:p>
        </p:txBody>
      </p:sp>
      <p:pic>
        <p:nvPicPr>
          <p:cNvPr id="494" name="Shape 494"/>
          <p:cNvPicPr preferRelativeResize="0"/>
          <p:nvPr/>
        </p:nvPicPr>
        <p:blipFill rotWithShape="1">
          <a:blip r:embed="rId3">
            <a:alphaModFix/>
          </a:blip>
          <a:srcRect/>
          <a:stretch/>
        </p:blipFill>
        <p:spPr>
          <a:xfrm>
            <a:off x="7315200" y="4953000"/>
            <a:ext cx="1371600" cy="122872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endParaRPr/>
          </a:p>
        </p:txBody>
      </p:sp>
      <p:sp>
        <p:nvSpPr>
          <p:cNvPr id="500" name="Shape 500"/>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p>
            <a:pPr marL="457200" marR="0" lvl="0" indent="-419100" algn="l" rtl="0">
              <a:spcBef>
                <a:spcPts val="0"/>
              </a:spcBef>
              <a:spcAft>
                <a:spcPts val="0"/>
              </a:spcAft>
              <a:buClr>
                <a:schemeClr val="dk1"/>
              </a:buClr>
              <a:buSzPts val="3000"/>
              <a:buFont typeface="Libre Baskerville"/>
              <a:buChar char="▶"/>
            </a:pPr>
            <a:r>
              <a:rPr lang="en-US" sz="3000" i="1">
                <a:solidFill>
                  <a:srgbClr val="111111"/>
                </a:solidFill>
                <a:highlight>
                  <a:srgbClr val="FFFFFF"/>
                </a:highlight>
                <a:latin typeface="Libre Baskerville"/>
                <a:ea typeface="Libre Baskerville"/>
                <a:cs typeface="Libre Baskerville"/>
                <a:sym typeface="Libre Baskerville"/>
              </a:rPr>
              <a:t>a work in which the characters, images, and/or events act as symbols. </a:t>
            </a:r>
            <a:endParaRPr sz="3000" i="1">
              <a:solidFill>
                <a:srgbClr val="111111"/>
              </a:solidFill>
              <a:highlight>
                <a:srgbClr val="FFFFFF"/>
              </a:highlight>
              <a:latin typeface="Libre Baskerville"/>
              <a:ea typeface="Libre Baskerville"/>
              <a:cs typeface="Libre Baskerville"/>
              <a:sym typeface="Libre Baskerville"/>
            </a:endParaRPr>
          </a:p>
          <a:p>
            <a:pPr marL="457200" marR="0" lvl="0" indent="-419100" algn="l" rtl="0">
              <a:spcBef>
                <a:spcPts val="0"/>
              </a:spcBef>
              <a:spcAft>
                <a:spcPts val="0"/>
              </a:spcAft>
              <a:buClr>
                <a:srgbClr val="111111"/>
              </a:buClr>
              <a:buSzPts val="3000"/>
              <a:buFont typeface="Libre Baskerville"/>
              <a:buChar char="▶"/>
            </a:pPr>
            <a:endParaRPr sz="3000">
              <a:solidFill>
                <a:srgbClr val="111111"/>
              </a:solidFill>
              <a:highlight>
                <a:srgbClr val="FFFFFF"/>
              </a:highlight>
              <a:latin typeface="Libre Baskerville"/>
              <a:ea typeface="Libre Baskerville"/>
              <a:cs typeface="Libre Baskerville"/>
              <a:sym typeface="Libre Baskerville"/>
            </a:endParaRPr>
          </a:p>
          <a:p>
            <a:pPr marL="457200" marR="0" lvl="0" indent="-419100" algn="l" rtl="0">
              <a:spcBef>
                <a:spcPts val="0"/>
              </a:spcBef>
              <a:spcAft>
                <a:spcPts val="0"/>
              </a:spcAft>
              <a:buClr>
                <a:schemeClr val="dk1"/>
              </a:buClr>
              <a:buSzPts val="3000"/>
              <a:buFont typeface="Libre Baskerville"/>
              <a:buChar char="▶"/>
            </a:pPr>
            <a:r>
              <a:rPr lang="en-US" sz="3000">
                <a:solidFill>
                  <a:srgbClr val="111111"/>
                </a:solidFill>
                <a:highlight>
                  <a:srgbClr val="FFFFFF"/>
                </a:highlight>
                <a:latin typeface="Libre Baskerville"/>
                <a:ea typeface="Libre Baskerville"/>
                <a:cs typeface="Libre Baskerville"/>
                <a:sym typeface="Libre Baskerville"/>
              </a:rPr>
              <a:t>The </a:t>
            </a:r>
            <a:r>
              <a:rPr lang="en-US" sz="3000" u="sng">
                <a:solidFill>
                  <a:srgbClr val="E84747"/>
                </a:solidFill>
                <a:highlight>
                  <a:srgbClr val="FFFFFF"/>
                </a:highlight>
                <a:latin typeface="Libre Baskerville"/>
                <a:ea typeface="Libre Baskerville"/>
                <a:cs typeface="Libre Baskerville"/>
                <a:sym typeface="Libre Baskerville"/>
                <a:hlinkClick r:id="rId3"/>
              </a:rPr>
              <a:t>symbolism</a:t>
            </a:r>
            <a:r>
              <a:rPr lang="en-US" sz="3000">
                <a:solidFill>
                  <a:srgbClr val="111111"/>
                </a:solidFill>
                <a:highlight>
                  <a:srgbClr val="FFFFFF"/>
                </a:highlight>
                <a:latin typeface="Libre Baskerville"/>
                <a:ea typeface="Libre Baskerville"/>
                <a:cs typeface="Libre Baskerville"/>
                <a:sym typeface="Libre Baskerville"/>
              </a:rPr>
              <a:t> in an allegory can be interpreted to have a deeper meaning. </a:t>
            </a:r>
            <a:endParaRPr sz="3000">
              <a:solidFill>
                <a:srgbClr val="111111"/>
              </a:solidFill>
              <a:highlight>
                <a:srgbClr val="FFFFFF"/>
              </a:highlight>
              <a:latin typeface="Libre Baskerville"/>
              <a:ea typeface="Libre Baskerville"/>
              <a:cs typeface="Libre Baskerville"/>
              <a:sym typeface="Libre Baskerville"/>
            </a:endParaRPr>
          </a:p>
          <a:p>
            <a:pPr marL="457200" marR="0" lvl="0" indent="-419100" algn="l" rtl="0">
              <a:spcBef>
                <a:spcPts val="0"/>
              </a:spcBef>
              <a:spcAft>
                <a:spcPts val="0"/>
              </a:spcAft>
              <a:buClr>
                <a:srgbClr val="111111"/>
              </a:buClr>
              <a:buSzPts val="3000"/>
              <a:buFont typeface="Libre Baskerville"/>
              <a:buChar char="▶"/>
            </a:pPr>
            <a:endParaRPr sz="3000">
              <a:solidFill>
                <a:srgbClr val="111111"/>
              </a:solidFill>
              <a:highlight>
                <a:srgbClr val="FFFFFF"/>
              </a:highlight>
              <a:latin typeface="Libre Baskerville"/>
              <a:ea typeface="Libre Baskerville"/>
              <a:cs typeface="Libre Baskerville"/>
              <a:sym typeface="Libre Baskerville"/>
            </a:endParaRPr>
          </a:p>
          <a:p>
            <a:pPr marL="457200" marR="0" lvl="0" indent="-419100" algn="l" rtl="0">
              <a:spcBef>
                <a:spcPts val="0"/>
              </a:spcBef>
              <a:spcAft>
                <a:spcPts val="0"/>
              </a:spcAft>
              <a:buClr>
                <a:schemeClr val="dk1"/>
              </a:buClr>
              <a:buSzPts val="3000"/>
              <a:buFont typeface="Libre Baskerville"/>
              <a:buChar char="▶"/>
            </a:pPr>
            <a:r>
              <a:rPr lang="en-US" sz="3000">
                <a:solidFill>
                  <a:srgbClr val="111111"/>
                </a:solidFill>
                <a:highlight>
                  <a:srgbClr val="FFFFFF"/>
                </a:highlight>
                <a:latin typeface="Libre Baskerville"/>
                <a:ea typeface="Libre Baskerville"/>
                <a:cs typeface="Libre Baskerville"/>
                <a:sym typeface="Libre Baskerville"/>
              </a:rPr>
              <a:t>An author may use allegory to </a:t>
            </a:r>
            <a:r>
              <a:rPr lang="en-US" sz="3000" i="1">
                <a:solidFill>
                  <a:srgbClr val="111111"/>
                </a:solidFill>
                <a:highlight>
                  <a:srgbClr val="FFFFFF"/>
                </a:highlight>
                <a:latin typeface="Libre Baskerville"/>
                <a:ea typeface="Libre Baskerville"/>
                <a:cs typeface="Libre Baskerville"/>
                <a:sym typeface="Libre Baskerville"/>
              </a:rPr>
              <a:t>illustrate a moral or spiritual truth, or political or historical situation.</a:t>
            </a:r>
            <a:endParaRPr sz="3000" i="1">
              <a:solidFill>
                <a:schemeClr val="dk1"/>
              </a:solidFill>
              <a:latin typeface="Libre Baskerville"/>
              <a:ea typeface="Libre Baskerville"/>
              <a:cs typeface="Libre Baskerville"/>
              <a:sym typeface="Libre Baskerville"/>
            </a:endParaRPr>
          </a:p>
        </p:txBody>
      </p:sp>
      <p:sp>
        <p:nvSpPr>
          <p:cNvPr id="128" name="Shape 1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a:solidFill>
                  <a:srgbClr val="0000FF"/>
                </a:solidFill>
                <a:latin typeface="Libre Baskerville"/>
                <a:ea typeface="Libre Baskerville"/>
                <a:cs typeface="Libre Baskerville"/>
                <a:sym typeface="Libre Baskerville"/>
              </a:rPr>
              <a:t>Allegory</a:t>
            </a:r>
            <a:endParaRPr sz="4800" i="0" u="none" strike="noStrike" cap="none">
              <a:solidFill>
                <a:srgbClr val="0000FF"/>
              </a:solidFill>
              <a:latin typeface="Libre Baskerville"/>
              <a:ea typeface="Libre Baskerville"/>
              <a:cs typeface="Libre Baskerville"/>
              <a:sym typeface="Libre Baskervill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endParaRPr/>
          </a:p>
        </p:txBody>
      </p:sp>
      <p:sp>
        <p:nvSpPr>
          <p:cNvPr id="134" name="Shape 134"/>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35" name="Shape 135" descr="Image result for well known allegories"/>
          <p:cNvPicPr preferRelativeResize="0"/>
          <p:nvPr/>
        </p:nvPicPr>
        <p:blipFill>
          <a:blip r:embed="rId3">
            <a:alphaModFix/>
          </a:blip>
          <a:stretch>
            <a:fillRect/>
          </a:stretch>
        </p:blipFill>
        <p:spPr>
          <a:xfrm>
            <a:off x="457200" y="355600"/>
            <a:ext cx="8191500" cy="6146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457200" y="1481137"/>
            <a:ext cx="8229600" cy="45261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endParaRPr/>
          </a:p>
        </p:txBody>
      </p:sp>
      <p:sp>
        <p:nvSpPr>
          <p:cNvPr id="141" name="Shape 141"/>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42" name="Shape 142" descr="Related image"/>
          <p:cNvPicPr preferRelativeResize="0"/>
          <p:nvPr/>
        </p:nvPicPr>
        <p:blipFill>
          <a:blip r:embed="rId3">
            <a:alphaModFix/>
          </a:blip>
          <a:stretch>
            <a:fillRect/>
          </a:stretch>
        </p:blipFill>
        <p:spPr>
          <a:xfrm>
            <a:off x="476250" y="274625"/>
            <a:ext cx="8191500" cy="6146800"/>
          </a:xfrm>
          <a:prstGeom prst="rect">
            <a:avLst/>
          </a:prstGeom>
          <a:noFill/>
          <a:ln>
            <a:noFill/>
          </a:ln>
        </p:spPr>
      </p:pic>
    </p:spTree>
  </p:cSld>
  <p:clrMapOvr>
    <a:masterClrMapping/>
  </p:clrMapOvr>
</p:sld>
</file>

<file path=ppt/theme/theme1.xml><?xml version="1.0" encoding="utf-8"?>
<a:theme xmlns:a="http://schemas.openxmlformats.org/drawingml/2006/main" name="1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1507</Words>
  <Application>Microsoft Office PowerPoint</Application>
  <PresentationFormat>On-screen Show (4:3)</PresentationFormat>
  <Paragraphs>206</Paragraphs>
  <Slides>61</Slides>
  <Notes>61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61</vt:i4>
      </vt:variant>
    </vt:vector>
  </HeadingPairs>
  <TitlesOfParts>
    <vt:vector size="70" baseType="lpstr">
      <vt:lpstr>Arial</vt:lpstr>
      <vt:lpstr>Verdana</vt:lpstr>
      <vt:lpstr>Anton</vt:lpstr>
      <vt:lpstr>Rambla</vt:lpstr>
      <vt:lpstr>Libre Baskerville</vt:lpstr>
      <vt:lpstr>Noto Sans Symbols</vt:lpstr>
      <vt:lpstr>1_Concourse</vt:lpstr>
      <vt:lpstr>Concourse</vt:lpstr>
      <vt:lpstr>3_Concourse</vt:lpstr>
      <vt:lpstr>English I Literary Devices </vt:lpstr>
      <vt:lpstr>AMBIGUITY</vt:lpstr>
      <vt:lpstr>AMBIGUITY=</vt:lpstr>
      <vt:lpstr>PowerPoint Presentation</vt:lpstr>
      <vt:lpstr>PowerPoint Presentation</vt:lpstr>
      <vt:lpstr>PowerPoint Presentation</vt:lpstr>
      <vt:lpstr>Allegory</vt:lpstr>
      <vt:lpstr>PowerPoint Presentation</vt:lpstr>
      <vt:lpstr>PowerPoint Presentation</vt:lpstr>
      <vt:lpstr>PowerPoint Presentation</vt:lpstr>
      <vt:lpstr>Allusion</vt:lpstr>
      <vt:lpstr>Anecdote</vt:lpstr>
      <vt:lpstr>Characterization:</vt:lpstr>
      <vt:lpstr>Direct Characterization</vt:lpstr>
      <vt:lpstr>Indirect Characterization</vt:lpstr>
      <vt:lpstr>Cliché</vt:lpstr>
      <vt:lpstr>Connotation</vt:lpstr>
      <vt:lpstr>Denotation</vt:lpstr>
      <vt:lpstr>Diction</vt:lpstr>
      <vt:lpstr>Types of Diction:</vt:lpstr>
      <vt:lpstr>Euphemism</vt:lpstr>
      <vt:lpstr>Hyperbole</vt:lpstr>
      <vt:lpstr>Imagery</vt:lpstr>
      <vt:lpstr>Imagery cont...</vt:lpstr>
      <vt:lpstr>Irony:</vt:lpstr>
      <vt:lpstr>Three types:</vt:lpstr>
      <vt:lpstr>Situational Irony:</vt:lpstr>
      <vt:lpstr>Situational Irony:</vt:lpstr>
      <vt:lpstr>Situational Irony cont...</vt:lpstr>
      <vt:lpstr>Dramatic Irony:</vt:lpstr>
      <vt:lpstr>Dramatic Irony cont….</vt:lpstr>
      <vt:lpstr>Verbal Irony:</vt:lpstr>
      <vt:lpstr>Verbal Irony cont...</vt:lpstr>
      <vt:lpstr>PowerPoint Presentation</vt:lpstr>
      <vt:lpstr>Contradiction: a proposition, statement, or phrase that asserts or implies both the truth and falsity of something </vt:lpstr>
      <vt:lpstr>Contradictions Continued:</vt:lpstr>
      <vt:lpstr>Satire</vt:lpstr>
      <vt:lpstr>Satire continued...</vt:lpstr>
      <vt:lpstr>Metaphor</vt:lpstr>
      <vt:lpstr>PowerPoint Presentation</vt:lpstr>
      <vt:lpstr>Implied Metaphor</vt:lpstr>
      <vt:lpstr>Mood</vt:lpstr>
      <vt:lpstr>Rhetorical Triangle</vt:lpstr>
      <vt:lpstr>Ethos</vt:lpstr>
      <vt:lpstr>Pathos </vt:lpstr>
      <vt:lpstr>Pathos continued...</vt:lpstr>
      <vt:lpstr>Logos</vt:lpstr>
      <vt:lpstr>Personification</vt:lpstr>
      <vt:lpstr>Simile</vt:lpstr>
      <vt:lpstr>Symbolism</vt:lpstr>
      <vt:lpstr>THEME </vt:lpstr>
      <vt:lpstr>TONE</vt:lpstr>
      <vt:lpstr>Tone continued…</vt:lpstr>
      <vt:lpstr>Tone Continued…</vt:lpstr>
      <vt:lpstr>KEEP IN MIND:</vt:lpstr>
      <vt:lpstr>Tone Continued…</vt:lpstr>
      <vt:lpstr>Teaching tone with movies</vt:lpstr>
      <vt:lpstr>Continued…</vt:lpstr>
      <vt:lpstr> The Importance of Correct Punctuation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I Literary Devices </dc:title>
  <dc:creator>Samantha Belk</dc:creator>
  <cp:lastModifiedBy>Samantha Belk</cp:lastModifiedBy>
  <cp:revision>1</cp:revision>
  <dcterms:modified xsi:type="dcterms:W3CDTF">2018-04-09T11:17:18Z</dcterms:modified>
</cp:coreProperties>
</file>